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7" r:id="rId21"/>
    <p:sldId id="273" r:id="rId22"/>
    <p:sldId id="274" r:id="rId23"/>
    <p:sldId id="275" r:id="rId24"/>
    <p:sldId id="276" r:id="rId25"/>
    <p:sldId id="27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6" autoAdjust="0"/>
    <p:restoredTop sz="94660"/>
  </p:normalViewPr>
  <p:slideViewPr>
    <p:cSldViewPr snapToGrid="0">
      <p:cViewPr varScale="1">
        <p:scale>
          <a:sx n="84" d="100"/>
          <a:sy n="84" d="100"/>
        </p:scale>
        <p:origin x="120" y="5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98A5E-6BF3-4EE4-A9F7-65264CA5F3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F8AF4E-8D1E-436A-8F0B-761604C21D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8BB03F-63AC-4773-8845-35EE1D224A35}"/>
              </a:ext>
            </a:extLst>
          </p:cNvPr>
          <p:cNvSpPr>
            <a:spLocks noGrp="1"/>
          </p:cNvSpPr>
          <p:nvPr>
            <p:ph type="dt" sz="half" idx="10"/>
          </p:nvPr>
        </p:nvSpPr>
        <p:spPr/>
        <p:txBody>
          <a:bodyPr/>
          <a:lstStyle/>
          <a:p>
            <a:fld id="{A2DB66FE-7AEF-4C53-B6AE-7B1E52651B00}" type="datetimeFigureOut">
              <a:rPr lang="en-US" smtClean="0"/>
              <a:t>4/1/2018</a:t>
            </a:fld>
            <a:endParaRPr lang="en-US"/>
          </a:p>
        </p:txBody>
      </p:sp>
      <p:sp>
        <p:nvSpPr>
          <p:cNvPr id="5" name="Footer Placeholder 4">
            <a:extLst>
              <a:ext uri="{FF2B5EF4-FFF2-40B4-BE49-F238E27FC236}">
                <a16:creationId xmlns:a16="http://schemas.microsoft.com/office/drawing/2014/main" id="{4BD78921-4D31-4463-88CA-0D831BECFA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64DD51-C0A1-46D2-8330-6D9C11BF7D25}"/>
              </a:ext>
            </a:extLst>
          </p:cNvPr>
          <p:cNvSpPr>
            <a:spLocks noGrp="1"/>
          </p:cNvSpPr>
          <p:nvPr>
            <p:ph type="sldNum" sz="quarter" idx="12"/>
          </p:nvPr>
        </p:nvSpPr>
        <p:spPr/>
        <p:txBody>
          <a:bodyPr/>
          <a:lstStyle/>
          <a:p>
            <a:fld id="{7950B9B8-7D7A-4E67-B44F-F857760B16CE}" type="slidenum">
              <a:rPr lang="en-US" smtClean="0"/>
              <a:t>‹#›</a:t>
            </a:fld>
            <a:endParaRPr lang="en-US"/>
          </a:p>
        </p:txBody>
      </p:sp>
    </p:spTree>
    <p:extLst>
      <p:ext uri="{BB962C8B-B14F-4D97-AF65-F5344CB8AC3E}">
        <p14:creationId xmlns:p14="http://schemas.microsoft.com/office/powerpoint/2010/main" val="572467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BDD67-5AA3-470A-8CB0-21F3FED90C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9DE36C-96D8-4A0F-BB8A-78D9BB8F6C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2B9248-8AA2-4FBB-9BDA-47A0081C7B37}"/>
              </a:ext>
            </a:extLst>
          </p:cNvPr>
          <p:cNvSpPr>
            <a:spLocks noGrp="1"/>
          </p:cNvSpPr>
          <p:nvPr>
            <p:ph type="dt" sz="half" idx="10"/>
          </p:nvPr>
        </p:nvSpPr>
        <p:spPr/>
        <p:txBody>
          <a:bodyPr/>
          <a:lstStyle/>
          <a:p>
            <a:fld id="{A2DB66FE-7AEF-4C53-B6AE-7B1E52651B00}" type="datetimeFigureOut">
              <a:rPr lang="en-US" smtClean="0"/>
              <a:t>4/1/2018</a:t>
            </a:fld>
            <a:endParaRPr lang="en-US"/>
          </a:p>
        </p:txBody>
      </p:sp>
      <p:sp>
        <p:nvSpPr>
          <p:cNvPr id="5" name="Footer Placeholder 4">
            <a:extLst>
              <a:ext uri="{FF2B5EF4-FFF2-40B4-BE49-F238E27FC236}">
                <a16:creationId xmlns:a16="http://schemas.microsoft.com/office/drawing/2014/main" id="{8C4ECF27-2063-4B2C-94F3-019FCC7985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D23C86-3A98-4632-BFB8-8A2CF1BD2614}"/>
              </a:ext>
            </a:extLst>
          </p:cNvPr>
          <p:cNvSpPr>
            <a:spLocks noGrp="1"/>
          </p:cNvSpPr>
          <p:nvPr>
            <p:ph type="sldNum" sz="quarter" idx="12"/>
          </p:nvPr>
        </p:nvSpPr>
        <p:spPr/>
        <p:txBody>
          <a:bodyPr/>
          <a:lstStyle/>
          <a:p>
            <a:fld id="{7950B9B8-7D7A-4E67-B44F-F857760B16CE}" type="slidenum">
              <a:rPr lang="en-US" smtClean="0"/>
              <a:t>‹#›</a:t>
            </a:fld>
            <a:endParaRPr lang="en-US"/>
          </a:p>
        </p:txBody>
      </p:sp>
    </p:spTree>
    <p:extLst>
      <p:ext uri="{BB962C8B-B14F-4D97-AF65-F5344CB8AC3E}">
        <p14:creationId xmlns:p14="http://schemas.microsoft.com/office/powerpoint/2010/main" val="34466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EB04C0-603C-4963-913B-622646FBED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07CA3D-8040-4B82-8ABA-7BD95A30E06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90160-F052-43C0-853E-76BCFFE57D59}"/>
              </a:ext>
            </a:extLst>
          </p:cNvPr>
          <p:cNvSpPr>
            <a:spLocks noGrp="1"/>
          </p:cNvSpPr>
          <p:nvPr>
            <p:ph type="dt" sz="half" idx="10"/>
          </p:nvPr>
        </p:nvSpPr>
        <p:spPr/>
        <p:txBody>
          <a:bodyPr/>
          <a:lstStyle/>
          <a:p>
            <a:fld id="{A2DB66FE-7AEF-4C53-B6AE-7B1E52651B00}" type="datetimeFigureOut">
              <a:rPr lang="en-US" smtClean="0"/>
              <a:t>4/1/2018</a:t>
            </a:fld>
            <a:endParaRPr lang="en-US"/>
          </a:p>
        </p:txBody>
      </p:sp>
      <p:sp>
        <p:nvSpPr>
          <p:cNvPr id="5" name="Footer Placeholder 4">
            <a:extLst>
              <a:ext uri="{FF2B5EF4-FFF2-40B4-BE49-F238E27FC236}">
                <a16:creationId xmlns:a16="http://schemas.microsoft.com/office/drawing/2014/main" id="{999556CF-71BB-4005-B2D8-CAFF8A396D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E260E2-B6E0-4284-B3A9-7799C211E20D}"/>
              </a:ext>
            </a:extLst>
          </p:cNvPr>
          <p:cNvSpPr>
            <a:spLocks noGrp="1"/>
          </p:cNvSpPr>
          <p:nvPr>
            <p:ph type="sldNum" sz="quarter" idx="12"/>
          </p:nvPr>
        </p:nvSpPr>
        <p:spPr/>
        <p:txBody>
          <a:bodyPr/>
          <a:lstStyle/>
          <a:p>
            <a:fld id="{7950B9B8-7D7A-4E67-B44F-F857760B16CE}" type="slidenum">
              <a:rPr lang="en-US" smtClean="0"/>
              <a:t>‹#›</a:t>
            </a:fld>
            <a:endParaRPr lang="en-US"/>
          </a:p>
        </p:txBody>
      </p:sp>
    </p:spTree>
    <p:extLst>
      <p:ext uri="{BB962C8B-B14F-4D97-AF65-F5344CB8AC3E}">
        <p14:creationId xmlns:p14="http://schemas.microsoft.com/office/powerpoint/2010/main" val="3449601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6FFCB-A483-4714-96C6-ABD0780C59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818FF2-F4B9-4CD0-96A6-CADAE4B1F76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C35240-409C-4D48-ADBB-5D7003328F66}"/>
              </a:ext>
            </a:extLst>
          </p:cNvPr>
          <p:cNvSpPr>
            <a:spLocks noGrp="1"/>
          </p:cNvSpPr>
          <p:nvPr>
            <p:ph type="dt" sz="half" idx="10"/>
          </p:nvPr>
        </p:nvSpPr>
        <p:spPr/>
        <p:txBody>
          <a:bodyPr/>
          <a:lstStyle/>
          <a:p>
            <a:fld id="{A2DB66FE-7AEF-4C53-B6AE-7B1E52651B00}" type="datetimeFigureOut">
              <a:rPr lang="en-US" smtClean="0"/>
              <a:t>4/1/2018</a:t>
            </a:fld>
            <a:endParaRPr lang="en-US"/>
          </a:p>
        </p:txBody>
      </p:sp>
      <p:sp>
        <p:nvSpPr>
          <p:cNvPr id="5" name="Footer Placeholder 4">
            <a:extLst>
              <a:ext uri="{FF2B5EF4-FFF2-40B4-BE49-F238E27FC236}">
                <a16:creationId xmlns:a16="http://schemas.microsoft.com/office/drawing/2014/main" id="{9F9EEB18-8E7A-4D3B-992F-4977B95835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064000-58DF-43C9-9DD8-8F03FF476AFF}"/>
              </a:ext>
            </a:extLst>
          </p:cNvPr>
          <p:cNvSpPr>
            <a:spLocks noGrp="1"/>
          </p:cNvSpPr>
          <p:nvPr>
            <p:ph type="sldNum" sz="quarter" idx="12"/>
          </p:nvPr>
        </p:nvSpPr>
        <p:spPr/>
        <p:txBody>
          <a:bodyPr/>
          <a:lstStyle/>
          <a:p>
            <a:fld id="{7950B9B8-7D7A-4E67-B44F-F857760B16CE}" type="slidenum">
              <a:rPr lang="en-US" smtClean="0"/>
              <a:t>‹#›</a:t>
            </a:fld>
            <a:endParaRPr lang="en-US"/>
          </a:p>
        </p:txBody>
      </p:sp>
    </p:spTree>
    <p:extLst>
      <p:ext uri="{BB962C8B-B14F-4D97-AF65-F5344CB8AC3E}">
        <p14:creationId xmlns:p14="http://schemas.microsoft.com/office/powerpoint/2010/main" val="4092500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C5B76-7AD0-41C9-8706-6916097BEC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2D6EDF-6D92-4CA1-B4E9-200C7BD43A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96F0F70-4FA7-4582-BC24-D223505BE594}"/>
              </a:ext>
            </a:extLst>
          </p:cNvPr>
          <p:cNvSpPr>
            <a:spLocks noGrp="1"/>
          </p:cNvSpPr>
          <p:nvPr>
            <p:ph type="dt" sz="half" idx="10"/>
          </p:nvPr>
        </p:nvSpPr>
        <p:spPr/>
        <p:txBody>
          <a:bodyPr/>
          <a:lstStyle/>
          <a:p>
            <a:fld id="{A2DB66FE-7AEF-4C53-B6AE-7B1E52651B00}" type="datetimeFigureOut">
              <a:rPr lang="en-US" smtClean="0"/>
              <a:t>4/1/2018</a:t>
            </a:fld>
            <a:endParaRPr lang="en-US"/>
          </a:p>
        </p:txBody>
      </p:sp>
      <p:sp>
        <p:nvSpPr>
          <p:cNvPr id="5" name="Footer Placeholder 4">
            <a:extLst>
              <a:ext uri="{FF2B5EF4-FFF2-40B4-BE49-F238E27FC236}">
                <a16:creationId xmlns:a16="http://schemas.microsoft.com/office/drawing/2014/main" id="{B61985FB-8087-442C-93FB-A32544E8A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3E871-E6E3-402D-82AD-DFE1F7E6CDF8}"/>
              </a:ext>
            </a:extLst>
          </p:cNvPr>
          <p:cNvSpPr>
            <a:spLocks noGrp="1"/>
          </p:cNvSpPr>
          <p:nvPr>
            <p:ph type="sldNum" sz="quarter" idx="12"/>
          </p:nvPr>
        </p:nvSpPr>
        <p:spPr/>
        <p:txBody>
          <a:bodyPr/>
          <a:lstStyle/>
          <a:p>
            <a:fld id="{7950B9B8-7D7A-4E67-B44F-F857760B16CE}" type="slidenum">
              <a:rPr lang="en-US" smtClean="0"/>
              <a:t>‹#›</a:t>
            </a:fld>
            <a:endParaRPr lang="en-US"/>
          </a:p>
        </p:txBody>
      </p:sp>
    </p:spTree>
    <p:extLst>
      <p:ext uri="{BB962C8B-B14F-4D97-AF65-F5344CB8AC3E}">
        <p14:creationId xmlns:p14="http://schemas.microsoft.com/office/powerpoint/2010/main" val="1922104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5DB7B-53BC-436E-8333-D66278BB91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29D849-3DF4-42FD-8AB0-559EB6EE3A7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859131-577E-4F71-A071-60B5B598AF0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2E0604-E865-4EE0-9B81-AE663FF20963}"/>
              </a:ext>
            </a:extLst>
          </p:cNvPr>
          <p:cNvSpPr>
            <a:spLocks noGrp="1"/>
          </p:cNvSpPr>
          <p:nvPr>
            <p:ph type="dt" sz="half" idx="10"/>
          </p:nvPr>
        </p:nvSpPr>
        <p:spPr/>
        <p:txBody>
          <a:bodyPr/>
          <a:lstStyle/>
          <a:p>
            <a:fld id="{A2DB66FE-7AEF-4C53-B6AE-7B1E52651B00}" type="datetimeFigureOut">
              <a:rPr lang="en-US" smtClean="0"/>
              <a:t>4/1/2018</a:t>
            </a:fld>
            <a:endParaRPr lang="en-US"/>
          </a:p>
        </p:txBody>
      </p:sp>
      <p:sp>
        <p:nvSpPr>
          <p:cNvPr id="6" name="Footer Placeholder 5">
            <a:extLst>
              <a:ext uri="{FF2B5EF4-FFF2-40B4-BE49-F238E27FC236}">
                <a16:creationId xmlns:a16="http://schemas.microsoft.com/office/drawing/2014/main" id="{220820C8-3893-4020-8E5B-CB2EB669D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8C4624-2488-460A-AD86-EB61F05FC33A}"/>
              </a:ext>
            </a:extLst>
          </p:cNvPr>
          <p:cNvSpPr>
            <a:spLocks noGrp="1"/>
          </p:cNvSpPr>
          <p:nvPr>
            <p:ph type="sldNum" sz="quarter" idx="12"/>
          </p:nvPr>
        </p:nvSpPr>
        <p:spPr/>
        <p:txBody>
          <a:bodyPr/>
          <a:lstStyle/>
          <a:p>
            <a:fld id="{7950B9B8-7D7A-4E67-B44F-F857760B16CE}" type="slidenum">
              <a:rPr lang="en-US" smtClean="0"/>
              <a:t>‹#›</a:t>
            </a:fld>
            <a:endParaRPr lang="en-US"/>
          </a:p>
        </p:txBody>
      </p:sp>
    </p:spTree>
    <p:extLst>
      <p:ext uri="{BB962C8B-B14F-4D97-AF65-F5344CB8AC3E}">
        <p14:creationId xmlns:p14="http://schemas.microsoft.com/office/powerpoint/2010/main" val="2119541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05720-6289-4732-9005-F1D7C94C93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0C68FC-750E-4093-9CD0-6B4E120DB7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5BCE4E1-53CA-4353-9D1C-3657A708418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90C1C1-8C82-45DB-9546-9D6EFE1CB4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4CE3E94-11EA-4E1F-A85A-55841F9B7B9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203629-3AD8-4975-9867-9CD444AFBB82}"/>
              </a:ext>
            </a:extLst>
          </p:cNvPr>
          <p:cNvSpPr>
            <a:spLocks noGrp="1"/>
          </p:cNvSpPr>
          <p:nvPr>
            <p:ph type="dt" sz="half" idx="10"/>
          </p:nvPr>
        </p:nvSpPr>
        <p:spPr/>
        <p:txBody>
          <a:bodyPr/>
          <a:lstStyle/>
          <a:p>
            <a:fld id="{A2DB66FE-7AEF-4C53-B6AE-7B1E52651B00}" type="datetimeFigureOut">
              <a:rPr lang="en-US" smtClean="0"/>
              <a:t>4/1/2018</a:t>
            </a:fld>
            <a:endParaRPr lang="en-US"/>
          </a:p>
        </p:txBody>
      </p:sp>
      <p:sp>
        <p:nvSpPr>
          <p:cNvPr id="8" name="Footer Placeholder 7">
            <a:extLst>
              <a:ext uri="{FF2B5EF4-FFF2-40B4-BE49-F238E27FC236}">
                <a16:creationId xmlns:a16="http://schemas.microsoft.com/office/drawing/2014/main" id="{0B18BF07-4AC2-41CD-920D-DC85FC566F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F99F89-49CE-477B-AA4F-C72A2BAF3784}"/>
              </a:ext>
            </a:extLst>
          </p:cNvPr>
          <p:cNvSpPr>
            <a:spLocks noGrp="1"/>
          </p:cNvSpPr>
          <p:nvPr>
            <p:ph type="sldNum" sz="quarter" idx="12"/>
          </p:nvPr>
        </p:nvSpPr>
        <p:spPr/>
        <p:txBody>
          <a:bodyPr/>
          <a:lstStyle/>
          <a:p>
            <a:fld id="{7950B9B8-7D7A-4E67-B44F-F857760B16CE}" type="slidenum">
              <a:rPr lang="en-US" smtClean="0"/>
              <a:t>‹#›</a:t>
            </a:fld>
            <a:endParaRPr lang="en-US"/>
          </a:p>
        </p:txBody>
      </p:sp>
    </p:spTree>
    <p:extLst>
      <p:ext uri="{BB962C8B-B14F-4D97-AF65-F5344CB8AC3E}">
        <p14:creationId xmlns:p14="http://schemas.microsoft.com/office/powerpoint/2010/main" val="46360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02DDD-C59B-4316-9F80-475F514D48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49ED24-D942-4C33-9161-E9FD456D557C}"/>
              </a:ext>
            </a:extLst>
          </p:cNvPr>
          <p:cNvSpPr>
            <a:spLocks noGrp="1"/>
          </p:cNvSpPr>
          <p:nvPr>
            <p:ph type="dt" sz="half" idx="10"/>
          </p:nvPr>
        </p:nvSpPr>
        <p:spPr/>
        <p:txBody>
          <a:bodyPr/>
          <a:lstStyle/>
          <a:p>
            <a:fld id="{A2DB66FE-7AEF-4C53-B6AE-7B1E52651B00}" type="datetimeFigureOut">
              <a:rPr lang="en-US" smtClean="0"/>
              <a:t>4/1/2018</a:t>
            </a:fld>
            <a:endParaRPr lang="en-US"/>
          </a:p>
        </p:txBody>
      </p:sp>
      <p:sp>
        <p:nvSpPr>
          <p:cNvPr id="4" name="Footer Placeholder 3">
            <a:extLst>
              <a:ext uri="{FF2B5EF4-FFF2-40B4-BE49-F238E27FC236}">
                <a16:creationId xmlns:a16="http://schemas.microsoft.com/office/drawing/2014/main" id="{02CD0610-2635-46EA-8649-FAF333FB95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1EAA66-0961-42EA-BF46-5E6BBF19F01D}"/>
              </a:ext>
            </a:extLst>
          </p:cNvPr>
          <p:cNvSpPr>
            <a:spLocks noGrp="1"/>
          </p:cNvSpPr>
          <p:nvPr>
            <p:ph type="sldNum" sz="quarter" idx="12"/>
          </p:nvPr>
        </p:nvSpPr>
        <p:spPr/>
        <p:txBody>
          <a:bodyPr/>
          <a:lstStyle/>
          <a:p>
            <a:fld id="{7950B9B8-7D7A-4E67-B44F-F857760B16CE}" type="slidenum">
              <a:rPr lang="en-US" smtClean="0"/>
              <a:t>‹#›</a:t>
            </a:fld>
            <a:endParaRPr lang="en-US"/>
          </a:p>
        </p:txBody>
      </p:sp>
    </p:spTree>
    <p:extLst>
      <p:ext uri="{BB962C8B-B14F-4D97-AF65-F5344CB8AC3E}">
        <p14:creationId xmlns:p14="http://schemas.microsoft.com/office/powerpoint/2010/main" val="284602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F081DE-24C0-479C-9FB9-EC60FE462E5B}"/>
              </a:ext>
            </a:extLst>
          </p:cNvPr>
          <p:cNvSpPr>
            <a:spLocks noGrp="1"/>
          </p:cNvSpPr>
          <p:nvPr>
            <p:ph type="dt" sz="half" idx="10"/>
          </p:nvPr>
        </p:nvSpPr>
        <p:spPr/>
        <p:txBody>
          <a:bodyPr/>
          <a:lstStyle/>
          <a:p>
            <a:fld id="{A2DB66FE-7AEF-4C53-B6AE-7B1E52651B00}" type="datetimeFigureOut">
              <a:rPr lang="en-US" smtClean="0"/>
              <a:t>4/1/2018</a:t>
            </a:fld>
            <a:endParaRPr lang="en-US"/>
          </a:p>
        </p:txBody>
      </p:sp>
      <p:sp>
        <p:nvSpPr>
          <p:cNvPr id="3" name="Footer Placeholder 2">
            <a:extLst>
              <a:ext uri="{FF2B5EF4-FFF2-40B4-BE49-F238E27FC236}">
                <a16:creationId xmlns:a16="http://schemas.microsoft.com/office/drawing/2014/main" id="{0820099D-9379-4543-9150-0B72F88013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C357DC-20EF-4B44-A777-74DE693B35F1}"/>
              </a:ext>
            </a:extLst>
          </p:cNvPr>
          <p:cNvSpPr>
            <a:spLocks noGrp="1"/>
          </p:cNvSpPr>
          <p:nvPr>
            <p:ph type="sldNum" sz="quarter" idx="12"/>
          </p:nvPr>
        </p:nvSpPr>
        <p:spPr/>
        <p:txBody>
          <a:bodyPr/>
          <a:lstStyle/>
          <a:p>
            <a:fld id="{7950B9B8-7D7A-4E67-B44F-F857760B16CE}" type="slidenum">
              <a:rPr lang="en-US" smtClean="0"/>
              <a:t>‹#›</a:t>
            </a:fld>
            <a:endParaRPr lang="en-US"/>
          </a:p>
        </p:txBody>
      </p:sp>
    </p:spTree>
    <p:extLst>
      <p:ext uri="{BB962C8B-B14F-4D97-AF65-F5344CB8AC3E}">
        <p14:creationId xmlns:p14="http://schemas.microsoft.com/office/powerpoint/2010/main" val="4187323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3381B-C632-49D5-A422-C3781F3A6E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2F77AC-D18C-4068-BB35-33788A4E6D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CCACF8-0F1A-438F-A509-87A55C9486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6727223-B3EF-496A-80A1-2B2EB337956D}"/>
              </a:ext>
            </a:extLst>
          </p:cNvPr>
          <p:cNvSpPr>
            <a:spLocks noGrp="1"/>
          </p:cNvSpPr>
          <p:nvPr>
            <p:ph type="dt" sz="half" idx="10"/>
          </p:nvPr>
        </p:nvSpPr>
        <p:spPr/>
        <p:txBody>
          <a:bodyPr/>
          <a:lstStyle/>
          <a:p>
            <a:fld id="{A2DB66FE-7AEF-4C53-B6AE-7B1E52651B00}" type="datetimeFigureOut">
              <a:rPr lang="en-US" smtClean="0"/>
              <a:t>4/1/2018</a:t>
            </a:fld>
            <a:endParaRPr lang="en-US"/>
          </a:p>
        </p:txBody>
      </p:sp>
      <p:sp>
        <p:nvSpPr>
          <p:cNvPr id="6" name="Footer Placeholder 5">
            <a:extLst>
              <a:ext uri="{FF2B5EF4-FFF2-40B4-BE49-F238E27FC236}">
                <a16:creationId xmlns:a16="http://schemas.microsoft.com/office/drawing/2014/main" id="{2A50379B-87E6-467A-B41A-1A31B4624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FE57BE-651B-4BA4-9896-48DBBB58F0AF}"/>
              </a:ext>
            </a:extLst>
          </p:cNvPr>
          <p:cNvSpPr>
            <a:spLocks noGrp="1"/>
          </p:cNvSpPr>
          <p:nvPr>
            <p:ph type="sldNum" sz="quarter" idx="12"/>
          </p:nvPr>
        </p:nvSpPr>
        <p:spPr/>
        <p:txBody>
          <a:bodyPr/>
          <a:lstStyle/>
          <a:p>
            <a:fld id="{7950B9B8-7D7A-4E67-B44F-F857760B16CE}" type="slidenum">
              <a:rPr lang="en-US" smtClean="0"/>
              <a:t>‹#›</a:t>
            </a:fld>
            <a:endParaRPr lang="en-US"/>
          </a:p>
        </p:txBody>
      </p:sp>
    </p:spTree>
    <p:extLst>
      <p:ext uri="{BB962C8B-B14F-4D97-AF65-F5344CB8AC3E}">
        <p14:creationId xmlns:p14="http://schemas.microsoft.com/office/powerpoint/2010/main" val="3616710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2530D-E19B-42F5-B4E6-E75BB14269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DAC663-47D7-4A29-90A1-364258BE48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C7F0C3-FA04-4DEA-BF04-4B35C5347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06CE98-9486-40DC-85EE-33F799C01170}"/>
              </a:ext>
            </a:extLst>
          </p:cNvPr>
          <p:cNvSpPr>
            <a:spLocks noGrp="1"/>
          </p:cNvSpPr>
          <p:nvPr>
            <p:ph type="dt" sz="half" idx="10"/>
          </p:nvPr>
        </p:nvSpPr>
        <p:spPr/>
        <p:txBody>
          <a:bodyPr/>
          <a:lstStyle/>
          <a:p>
            <a:fld id="{A2DB66FE-7AEF-4C53-B6AE-7B1E52651B00}" type="datetimeFigureOut">
              <a:rPr lang="en-US" smtClean="0"/>
              <a:t>4/1/2018</a:t>
            </a:fld>
            <a:endParaRPr lang="en-US"/>
          </a:p>
        </p:txBody>
      </p:sp>
      <p:sp>
        <p:nvSpPr>
          <p:cNvPr id="6" name="Footer Placeholder 5">
            <a:extLst>
              <a:ext uri="{FF2B5EF4-FFF2-40B4-BE49-F238E27FC236}">
                <a16:creationId xmlns:a16="http://schemas.microsoft.com/office/drawing/2014/main" id="{8B22FF66-4E56-4DCC-AEFE-3998E161F2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60576A-E47F-42EC-9851-1E06237E9EB6}"/>
              </a:ext>
            </a:extLst>
          </p:cNvPr>
          <p:cNvSpPr>
            <a:spLocks noGrp="1"/>
          </p:cNvSpPr>
          <p:nvPr>
            <p:ph type="sldNum" sz="quarter" idx="12"/>
          </p:nvPr>
        </p:nvSpPr>
        <p:spPr/>
        <p:txBody>
          <a:bodyPr/>
          <a:lstStyle/>
          <a:p>
            <a:fld id="{7950B9B8-7D7A-4E67-B44F-F857760B16CE}" type="slidenum">
              <a:rPr lang="en-US" smtClean="0"/>
              <a:t>‹#›</a:t>
            </a:fld>
            <a:endParaRPr lang="en-US"/>
          </a:p>
        </p:txBody>
      </p:sp>
    </p:spTree>
    <p:extLst>
      <p:ext uri="{BB962C8B-B14F-4D97-AF65-F5344CB8AC3E}">
        <p14:creationId xmlns:p14="http://schemas.microsoft.com/office/powerpoint/2010/main" val="4179690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8A0823-36E8-427F-B4A9-399A34FADC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043BFC-B968-4D8D-952F-1EED97A922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F43EF9-8417-49A0-97D1-E4B6B9293C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DB66FE-7AEF-4C53-B6AE-7B1E52651B00}" type="datetimeFigureOut">
              <a:rPr lang="en-US" smtClean="0"/>
              <a:t>4/1/2018</a:t>
            </a:fld>
            <a:endParaRPr lang="en-US"/>
          </a:p>
        </p:txBody>
      </p:sp>
      <p:sp>
        <p:nvSpPr>
          <p:cNvPr id="5" name="Footer Placeholder 4">
            <a:extLst>
              <a:ext uri="{FF2B5EF4-FFF2-40B4-BE49-F238E27FC236}">
                <a16:creationId xmlns:a16="http://schemas.microsoft.com/office/drawing/2014/main" id="{FE1F90C9-69A5-4B69-BE22-79EEF1086A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D7CF36-CE8E-48AB-95B2-F4B4BAC15A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50B9B8-7D7A-4E67-B44F-F857760B16CE}" type="slidenum">
              <a:rPr lang="en-US" smtClean="0"/>
              <a:t>‹#›</a:t>
            </a:fld>
            <a:endParaRPr lang="en-US"/>
          </a:p>
        </p:txBody>
      </p:sp>
    </p:spTree>
    <p:extLst>
      <p:ext uri="{BB962C8B-B14F-4D97-AF65-F5344CB8AC3E}">
        <p14:creationId xmlns:p14="http://schemas.microsoft.com/office/powerpoint/2010/main" val="2459206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82DBA-F78E-424F-99F3-5FA49F08B72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310A8B3-F157-45CD-91CB-9154FF996E9D}"/>
              </a:ext>
            </a:extLst>
          </p:cNvPr>
          <p:cNvSpPr>
            <a:spLocks noGrp="1"/>
          </p:cNvSpPr>
          <p:nvPr>
            <p:ph type="subTitle" idx="1"/>
          </p:nvPr>
        </p:nvSpPr>
        <p:spPr/>
        <p:txBody>
          <a:bodyPr/>
          <a:lstStyle/>
          <a:p>
            <a:endParaRPr lang="en-US"/>
          </a:p>
        </p:txBody>
      </p:sp>
      <p:pic>
        <p:nvPicPr>
          <p:cNvPr id="5" name="Picture 4" descr="A close up of a screen&#10;&#10;Description generated with very high confidence">
            <a:extLst>
              <a:ext uri="{FF2B5EF4-FFF2-40B4-BE49-F238E27FC236}">
                <a16:creationId xmlns:a16="http://schemas.microsoft.com/office/drawing/2014/main" id="{C615D620-8323-4CF5-8465-4EEB5749AD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2146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937015-C1A3-4820-8701-E68E1669B0A3}"/>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F5611BA9-32C6-4BD4-97E9-083BAC4C1F7E}"/>
              </a:ext>
            </a:extLst>
          </p:cNvPr>
          <p:cNvSpPr>
            <a:spLocks noGrp="1"/>
          </p:cNvSpPr>
          <p:nvPr>
            <p:ph type="title"/>
          </p:nvPr>
        </p:nvSpPr>
        <p:spPr/>
        <p:txBody>
          <a:bodyPr>
            <a:normAutofit/>
          </a:bodyPr>
          <a:lstStyle/>
          <a:p>
            <a:r>
              <a:rPr lang="en-US" sz="6000" b="1" u="sng" dirty="0">
                <a:solidFill>
                  <a:schemeClr val="bg1"/>
                </a:solidFill>
                <a:latin typeface="Helvetica CE 55 Roman" panose="02000803050000020004" pitchFamily="2" charset="0"/>
                <a:ea typeface="HGMaruGothicMPRO" panose="020B0400000000000000" pitchFamily="34" charset="-128"/>
                <a:cs typeface="Calibri" panose="020F0502020204030204" pitchFamily="34" charset="0"/>
              </a:rPr>
              <a:t>Escaping</a:t>
            </a:r>
            <a:r>
              <a:rPr lang="en-US" sz="6000" b="1" dirty="0">
                <a:solidFill>
                  <a:schemeClr val="bg1"/>
                </a:solidFill>
                <a:latin typeface="Helvetica CE 55 Roman" panose="02000803050000020004" pitchFamily="2" charset="0"/>
                <a:ea typeface="HGMaruGothicMPRO" panose="020B0400000000000000" pitchFamily="34" charset="-128"/>
                <a:cs typeface="Calibri" panose="020F0502020204030204" pitchFamily="34" charset="0"/>
              </a:rPr>
              <a:t> Prison! Vs 5-6</a:t>
            </a:r>
          </a:p>
        </p:txBody>
      </p:sp>
      <p:sp>
        <p:nvSpPr>
          <p:cNvPr id="6" name="Content Placeholder 5">
            <a:extLst>
              <a:ext uri="{FF2B5EF4-FFF2-40B4-BE49-F238E27FC236}">
                <a16:creationId xmlns:a16="http://schemas.microsoft.com/office/drawing/2014/main" id="{1E608C48-4788-45F2-8D60-52408F5BFA60}"/>
              </a:ext>
            </a:extLst>
          </p:cNvPr>
          <p:cNvSpPr>
            <a:spLocks noGrp="1"/>
          </p:cNvSpPr>
          <p:nvPr>
            <p:ph idx="1"/>
          </p:nvPr>
        </p:nvSpPr>
        <p:spPr/>
        <p:txBody>
          <a:bodyPr>
            <a:normAutofit/>
          </a:bodyPr>
          <a:lstStyle/>
          <a:p>
            <a:r>
              <a:rPr lang="en-US" sz="4000" dirty="0">
                <a:solidFill>
                  <a:schemeClr val="bg1"/>
                </a:solidFill>
                <a:latin typeface="Code Bold" panose="020B0604020202020204" pitchFamily="50" charset="0"/>
              </a:rPr>
              <a:t>Yes Peter was in </a:t>
            </a:r>
            <a:r>
              <a:rPr lang="en-US" sz="4000" u="sng" dirty="0">
                <a:solidFill>
                  <a:schemeClr val="bg1"/>
                </a:solidFill>
                <a:latin typeface="Code Bold" panose="020B0604020202020204" pitchFamily="50" charset="0"/>
              </a:rPr>
              <a:t>bondage</a:t>
            </a:r>
            <a:r>
              <a:rPr lang="en-US" sz="4000" dirty="0">
                <a:solidFill>
                  <a:schemeClr val="bg1"/>
                </a:solidFill>
                <a:latin typeface="Code Bold" panose="020B0604020202020204" pitchFamily="50" charset="0"/>
              </a:rPr>
              <a:t>, BUT the church was in </a:t>
            </a:r>
            <a:r>
              <a:rPr lang="en-US" sz="4000" u="sng" dirty="0">
                <a:solidFill>
                  <a:schemeClr val="bg1"/>
                </a:solidFill>
                <a:latin typeface="Code Bold" panose="020B0604020202020204" pitchFamily="50" charset="0"/>
              </a:rPr>
              <a:t>prayer</a:t>
            </a:r>
            <a:r>
              <a:rPr lang="en-US" sz="4000" dirty="0">
                <a:solidFill>
                  <a:schemeClr val="bg1"/>
                </a:solidFill>
                <a:latin typeface="Code Bold" panose="020B0604020202020204" pitchFamily="50" charset="0"/>
              </a:rPr>
              <a:t>.  </a:t>
            </a:r>
          </a:p>
          <a:p>
            <a:r>
              <a:rPr lang="en-US" sz="4000" dirty="0">
                <a:solidFill>
                  <a:schemeClr val="bg1"/>
                </a:solidFill>
                <a:latin typeface="Code Bold" panose="020B0604020202020204" pitchFamily="50" charset="0"/>
              </a:rPr>
              <a:t>Praying how? </a:t>
            </a:r>
          </a:p>
        </p:txBody>
      </p:sp>
    </p:spTree>
    <p:extLst>
      <p:ext uri="{BB962C8B-B14F-4D97-AF65-F5344CB8AC3E}">
        <p14:creationId xmlns:p14="http://schemas.microsoft.com/office/powerpoint/2010/main" val="281185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C49631E-B737-443F-9FA9-5789012292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Content Placeholder 7">
            <a:extLst>
              <a:ext uri="{FF2B5EF4-FFF2-40B4-BE49-F238E27FC236}">
                <a16:creationId xmlns:a16="http://schemas.microsoft.com/office/drawing/2014/main" id="{2C880650-5F68-4CDE-BE31-B022E0172473}"/>
              </a:ext>
            </a:extLst>
          </p:cNvPr>
          <p:cNvSpPr>
            <a:spLocks noGrp="1"/>
          </p:cNvSpPr>
          <p:nvPr>
            <p:ph idx="1"/>
          </p:nvPr>
        </p:nvSpPr>
        <p:spPr>
          <a:xfrm>
            <a:off x="838200" y="627529"/>
            <a:ext cx="10515600" cy="5549434"/>
          </a:xfrm>
        </p:spPr>
        <p:txBody>
          <a:bodyPr anchor="ctr">
            <a:normAutofit/>
          </a:bodyPr>
          <a:lstStyle/>
          <a:p>
            <a:r>
              <a:rPr lang="en-US" sz="4000" dirty="0">
                <a:solidFill>
                  <a:schemeClr val="bg1"/>
                </a:solidFill>
                <a:latin typeface="Code Bold" panose="020B0604020202020204" pitchFamily="50" charset="0"/>
              </a:rPr>
              <a:t>John 21:18 Verily, verily, I say unto thee, When thou </a:t>
            </a:r>
            <a:r>
              <a:rPr lang="en-US" sz="4000" dirty="0" err="1">
                <a:solidFill>
                  <a:schemeClr val="bg1"/>
                </a:solidFill>
                <a:latin typeface="Code Bold" panose="020B0604020202020204" pitchFamily="50" charset="0"/>
              </a:rPr>
              <a:t>wast</a:t>
            </a:r>
            <a:r>
              <a:rPr lang="en-US" sz="4000" dirty="0">
                <a:solidFill>
                  <a:schemeClr val="bg1"/>
                </a:solidFill>
                <a:latin typeface="Code Bold" panose="020B0604020202020204" pitchFamily="50" charset="0"/>
              </a:rPr>
              <a:t> young, thou </a:t>
            </a:r>
            <a:r>
              <a:rPr lang="en-US" sz="4000" dirty="0" err="1">
                <a:solidFill>
                  <a:schemeClr val="bg1"/>
                </a:solidFill>
                <a:latin typeface="Code Bold" panose="020B0604020202020204" pitchFamily="50" charset="0"/>
              </a:rPr>
              <a:t>girdedst</a:t>
            </a:r>
            <a:r>
              <a:rPr lang="en-US" sz="4000" dirty="0">
                <a:solidFill>
                  <a:schemeClr val="bg1"/>
                </a:solidFill>
                <a:latin typeface="Code Bold" panose="020B0604020202020204" pitchFamily="50" charset="0"/>
              </a:rPr>
              <a:t> thyself, and </a:t>
            </a:r>
            <a:r>
              <a:rPr lang="en-US" sz="4000" dirty="0" err="1">
                <a:solidFill>
                  <a:schemeClr val="bg1"/>
                </a:solidFill>
                <a:latin typeface="Code Bold" panose="020B0604020202020204" pitchFamily="50" charset="0"/>
              </a:rPr>
              <a:t>walkedst</a:t>
            </a:r>
            <a:r>
              <a:rPr lang="en-US" sz="4000" dirty="0">
                <a:solidFill>
                  <a:schemeClr val="bg1"/>
                </a:solidFill>
                <a:latin typeface="Code Bold" panose="020B0604020202020204" pitchFamily="50" charset="0"/>
              </a:rPr>
              <a:t> whither thou </a:t>
            </a:r>
            <a:r>
              <a:rPr lang="en-US" sz="4000" dirty="0" err="1">
                <a:solidFill>
                  <a:schemeClr val="bg1"/>
                </a:solidFill>
                <a:latin typeface="Code Bold" panose="020B0604020202020204" pitchFamily="50" charset="0"/>
              </a:rPr>
              <a:t>wouldest</a:t>
            </a:r>
            <a:r>
              <a:rPr lang="en-US" sz="4000" dirty="0">
                <a:solidFill>
                  <a:schemeClr val="bg1"/>
                </a:solidFill>
                <a:latin typeface="Code Bold" panose="020B0604020202020204" pitchFamily="50" charset="0"/>
              </a:rPr>
              <a:t>: but when thou shalt be old, thou shalt stretch forth thy hands, and another shall gird thee, and carry thee whither thou </a:t>
            </a:r>
            <a:r>
              <a:rPr lang="en-US" sz="4000" dirty="0" err="1">
                <a:solidFill>
                  <a:schemeClr val="bg1"/>
                </a:solidFill>
                <a:latin typeface="Code Bold" panose="020B0604020202020204" pitchFamily="50" charset="0"/>
              </a:rPr>
              <a:t>wouldest</a:t>
            </a:r>
            <a:r>
              <a:rPr lang="en-US" sz="4000" dirty="0">
                <a:solidFill>
                  <a:schemeClr val="bg1"/>
                </a:solidFill>
                <a:latin typeface="Code Bold" panose="020B0604020202020204" pitchFamily="50" charset="0"/>
              </a:rPr>
              <a:t> not.</a:t>
            </a:r>
          </a:p>
        </p:txBody>
      </p:sp>
    </p:spTree>
    <p:extLst>
      <p:ext uri="{BB962C8B-B14F-4D97-AF65-F5344CB8AC3E}">
        <p14:creationId xmlns:p14="http://schemas.microsoft.com/office/powerpoint/2010/main" val="2568733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C49631E-B737-443F-9FA9-5789012292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Content Placeholder 7">
            <a:extLst>
              <a:ext uri="{FF2B5EF4-FFF2-40B4-BE49-F238E27FC236}">
                <a16:creationId xmlns:a16="http://schemas.microsoft.com/office/drawing/2014/main" id="{2C880650-5F68-4CDE-BE31-B022E0172473}"/>
              </a:ext>
            </a:extLst>
          </p:cNvPr>
          <p:cNvSpPr>
            <a:spLocks noGrp="1"/>
          </p:cNvSpPr>
          <p:nvPr>
            <p:ph idx="1"/>
          </p:nvPr>
        </p:nvSpPr>
        <p:spPr>
          <a:xfrm>
            <a:off x="657413" y="298824"/>
            <a:ext cx="10984752" cy="6203575"/>
          </a:xfrm>
        </p:spPr>
        <p:txBody>
          <a:bodyPr anchor="ctr">
            <a:normAutofit fontScale="92500" lnSpcReduction="10000"/>
          </a:bodyPr>
          <a:lstStyle/>
          <a:p>
            <a:r>
              <a:rPr lang="en-US" sz="4000" dirty="0">
                <a:solidFill>
                  <a:schemeClr val="bg1"/>
                </a:solidFill>
                <a:latin typeface="Code Bold" panose="020B0604020202020204" pitchFamily="50" charset="0"/>
              </a:rPr>
              <a:t>Romans 8:35-39 Who shall separate us from the love of Christ? shall tribulation, or distress, or persecution, or famine, or nakedness, or peril, or sword? 36  As it is written, For thy sake we are killed all the day long; we are accounted as sheep for the slaughter. 37  Nay, in all these things we are more than conquerors through him that loved us. 38  For I am persuaded, that neither death, nor life, nor angels, nor principalities, nor powers, nor things present, nor things to come, 39  Nor height, nor depth, nor any other creature, shall be able to separate us from the love of God, which is in Christ Jesus our Lord.</a:t>
            </a:r>
          </a:p>
        </p:txBody>
      </p:sp>
    </p:spTree>
    <p:extLst>
      <p:ext uri="{BB962C8B-B14F-4D97-AF65-F5344CB8AC3E}">
        <p14:creationId xmlns:p14="http://schemas.microsoft.com/office/powerpoint/2010/main" val="1935613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937015-C1A3-4820-8701-E68E1669B0A3}"/>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F5611BA9-32C6-4BD4-97E9-083BAC4C1F7E}"/>
              </a:ext>
            </a:extLst>
          </p:cNvPr>
          <p:cNvSpPr>
            <a:spLocks noGrp="1"/>
          </p:cNvSpPr>
          <p:nvPr>
            <p:ph type="title"/>
          </p:nvPr>
        </p:nvSpPr>
        <p:spPr/>
        <p:txBody>
          <a:bodyPr>
            <a:normAutofit/>
          </a:bodyPr>
          <a:lstStyle/>
          <a:p>
            <a:r>
              <a:rPr lang="en-US" sz="6000" b="1" u="sng" dirty="0">
                <a:solidFill>
                  <a:schemeClr val="bg1"/>
                </a:solidFill>
                <a:latin typeface="Helvetica CE 55 Roman" panose="02000803050000020004" pitchFamily="2" charset="0"/>
                <a:ea typeface="HGMaruGothicMPRO" panose="020B0400000000000000" pitchFamily="34" charset="-128"/>
                <a:cs typeface="Calibri" panose="020F0502020204030204" pitchFamily="34" charset="0"/>
              </a:rPr>
              <a:t>Escaping</a:t>
            </a:r>
            <a:r>
              <a:rPr lang="en-US" sz="6000" b="1" dirty="0">
                <a:solidFill>
                  <a:schemeClr val="bg1"/>
                </a:solidFill>
                <a:latin typeface="Helvetica CE 55 Roman" panose="02000803050000020004" pitchFamily="2" charset="0"/>
                <a:ea typeface="HGMaruGothicMPRO" panose="020B0400000000000000" pitchFamily="34" charset="-128"/>
                <a:cs typeface="Calibri" panose="020F0502020204030204" pitchFamily="34" charset="0"/>
              </a:rPr>
              <a:t> Prison! Vs 5-6</a:t>
            </a:r>
          </a:p>
        </p:txBody>
      </p:sp>
      <p:sp>
        <p:nvSpPr>
          <p:cNvPr id="6" name="Content Placeholder 5">
            <a:extLst>
              <a:ext uri="{FF2B5EF4-FFF2-40B4-BE49-F238E27FC236}">
                <a16:creationId xmlns:a16="http://schemas.microsoft.com/office/drawing/2014/main" id="{1E608C48-4788-45F2-8D60-52408F5BFA60}"/>
              </a:ext>
            </a:extLst>
          </p:cNvPr>
          <p:cNvSpPr>
            <a:spLocks noGrp="1"/>
          </p:cNvSpPr>
          <p:nvPr>
            <p:ph idx="1"/>
          </p:nvPr>
        </p:nvSpPr>
        <p:spPr/>
        <p:txBody>
          <a:bodyPr>
            <a:normAutofit fontScale="92500" lnSpcReduction="10000"/>
          </a:bodyPr>
          <a:lstStyle/>
          <a:p>
            <a:r>
              <a:rPr lang="en-US" sz="4000" dirty="0">
                <a:solidFill>
                  <a:schemeClr val="bg1"/>
                </a:solidFill>
                <a:latin typeface="Code Bold" panose="020B0604020202020204" pitchFamily="50" charset="0"/>
              </a:rPr>
              <a:t>Yes Peter was in bondage, BUT the church was in prayer.  </a:t>
            </a:r>
          </a:p>
          <a:p>
            <a:r>
              <a:rPr lang="en-US" sz="4000" dirty="0">
                <a:solidFill>
                  <a:schemeClr val="bg1"/>
                </a:solidFill>
                <a:latin typeface="Code Bold" panose="020B0604020202020204" pitchFamily="50" charset="0"/>
              </a:rPr>
              <a:t>Praying how? In faith!</a:t>
            </a:r>
          </a:p>
          <a:p>
            <a:r>
              <a:rPr lang="en-US" sz="4000" dirty="0">
                <a:solidFill>
                  <a:schemeClr val="bg1"/>
                </a:solidFill>
                <a:latin typeface="Code Bold" panose="020B0604020202020204" pitchFamily="50" charset="0"/>
              </a:rPr>
              <a:t>The angel has to strike Peter to wake him!</a:t>
            </a:r>
          </a:p>
          <a:p>
            <a:pPr lvl="1"/>
            <a:r>
              <a:rPr lang="en-US" sz="3600" dirty="0">
                <a:solidFill>
                  <a:schemeClr val="bg1"/>
                </a:solidFill>
                <a:latin typeface="Code Bold" panose="020B0604020202020204" pitchFamily="50" charset="0"/>
              </a:rPr>
              <a:t>Totally at </a:t>
            </a:r>
            <a:r>
              <a:rPr lang="en-US" sz="3600" u="sng" dirty="0">
                <a:solidFill>
                  <a:schemeClr val="bg1"/>
                </a:solidFill>
                <a:latin typeface="Code Bold" panose="020B0604020202020204" pitchFamily="50" charset="0"/>
              </a:rPr>
              <a:t>peace</a:t>
            </a:r>
            <a:r>
              <a:rPr lang="en-US" sz="3600" dirty="0">
                <a:solidFill>
                  <a:schemeClr val="bg1"/>
                </a:solidFill>
                <a:latin typeface="Code Bold" panose="020B0604020202020204" pitchFamily="50" charset="0"/>
              </a:rPr>
              <a:t>! Totally in </a:t>
            </a:r>
            <a:r>
              <a:rPr lang="en-US" sz="3600" u="sng" dirty="0">
                <a:solidFill>
                  <a:schemeClr val="bg1"/>
                </a:solidFill>
                <a:latin typeface="Code Bold" panose="020B0604020202020204" pitchFamily="50" charset="0"/>
              </a:rPr>
              <a:t>faith</a:t>
            </a:r>
            <a:r>
              <a:rPr lang="en-US" sz="3600" dirty="0">
                <a:solidFill>
                  <a:schemeClr val="bg1"/>
                </a:solidFill>
                <a:latin typeface="Code Bold" panose="020B0604020202020204" pitchFamily="50" charset="0"/>
              </a:rPr>
              <a:t>. At rest!</a:t>
            </a:r>
          </a:p>
          <a:p>
            <a:pPr lvl="1"/>
            <a:r>
              <a:rPr lang="en-US" sz="3600" dirty="0">
                <a:solidFill>
                  <a:schemeClr val="bg1"/>
                </a:solidFill>
                <a:latin typeface="Code Bold" panose="020B0604020202020204" pitchFamily="50" charset="0"/>
              </a:rPr>
              <a:t>Prayer is critical. But in facing the trial? Faith is everything. </a:t>
            </a:r>
          </a:p>
          <a:p>
            <a:pPr lvl="1"/>
            <a:r>
              <a:rPr lang="en-US" sz="3600" dirty="0">
                <a:solidFill>
                  <a:schemeClr val="bg1"/>
                </a:solidFill>
                <a:latin typeface="Code Bold" panose="020B0604020202020204" pitchFamily="50" charset="0"/>
              </a:rPr>
              <a:t>Just take a nap.</a:t>
            </a:r>
          </a:p>
          <a:p>
            <a:endParaRPr lang="en-US" sz="4000" dirty="0">
              <a:solidFill>
                <a:schemeClr val="bg1"/>
              </a:solidFill>
              <a:latin typeface="Code Bold" panose="020B0604020202020204" pitchFamily="50" charset="0"/>
            </a:endParaRPr>
          </a:p>
        </p:txBody>
      </p:sp>
    </p:spTree>
    <p:extLst>
      <p:ext uri="{BB962C8B-B14F-4D97-AF65-F5344CB8AC3E}">
        <p14:creationId xmlns:p14="http://schemas.microsoft.com/office/powerpoint/2010/main" val="223175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C49631E-B737-443F-9FA9-5789012292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Content Placeholder 7">
            <a:extLst>
              <a:ext uri="{FF2B5EF4-FFF2-40B4-BE49-F238E27FC236}">
                <a16:creationId xmlns:a16="http://schemas.microsoft.com/office/drawing/2014/main" id="{2C880650-5F68-4CDE-BE31-B022E0172473}"/>
              </a:ext>
            </a:extLst>
          </p:cNvPr>
          <p:cNvSpPr>
            <a:spLocks noGrp="1"/>
          </p:cNvSpPr>
          <p:nvPr>
            <p:ph idx="1"/>
          </p:nvPr>
        </p:nvSpPr>
        <p:spPr>
          <a:xfrm>
            <a:off x="838200" y="627529"/>
            <a:ext cx="10515600" cy="5549434"/>
          </a:xfrm>
        </p:spPr>
        <p:txBody>
          <a:bodyPr anchor="ctr">
            <a:normAutofit/>
          </a:bodyPr>
          <a:lstStyle/>
          <a:p>
            <a:r>
              <a:rPr lang="en-US" sz="4000" dirty="0">
                <a:solidFill>
                  <a:schemeClr val="bg1"/>
                </a:solidFill>
                <a:latin typeface="Code Bold" panose="020B0604020202020204" pitchFamily="50" charset="0"/>
              </a:rPr>
              <a:t>Psalm 127:1-2 Except the LORD build the house, they </a:t>
            </a:r>
            <a:r>
              <a:rPr lang="en-US" sz="4000" dirty="0" err="1">
                <a:solidFill>
                  <a:schemeClr val="bg1"/>
                </a:solidFill>
                <a:latin typeface="Code Bold" panose="020B0604020202020204" pitchFamily="50" charset="0"/>
              </a:rPr>
              <a:t>labour</a:t>
            </a:r>
            <a:r>
              <a:rPr lang="en-US" sz="4000" dirty="0">
                <a:solidFill>
                  <a:schemeClr val="bg1"/>
                </a:solidFill>
                <a:latin typeface="Code Bold" panose="020B0604020202020204" pitchFamily="50" charset="0"/>
              </a:rPr>
              <a:t> in vain that build it: except the LORD keep the city, the watchman </a:t>
            </a:r>
            <a:r>
              <a:rPr lang="en-US" sz="4000" dirty="0" err="1">
                <a:solidFill>
                  <a:schemeClr val="bg1"/>
                </a:solidFill>
                <a:latin typeface="Code Bold" panose="020B0604020202020204" pitchFamily="50" charset="0"/>
              </a:rPr>
              <a:t>waketh</a:t>
            </a:r>
            <a:r>
              <a:rPr lang="en-US" sz="4000" dirty="0">
                <a:solidFill>
                  <a:schemeClr val="bg1"/>
                </a:solidFill>
                <a:latin typeface="Code Bold" panose="020B0604020202020204" pitchFamily="50" charset="0"/>
              </a:rPr>
              <a:t> but in vain. 2  It is vain for you to rise up early, to sit up late, to eat the bread of sorrows: for so he giveth his beloved sleep. </a:t>
            </a:r>
          </a:p>
        </p:txBody>
      </p:sp>
    </p:spTree>
    <p:extLst>
      <p:ext uri="{BB962C8B-B14F-4D97-AF65-F5344CB8AC3E}">
        <p14:creationId xmlns:p14="http://schemas.microsoft.com/office/powerpoint/2010/main" val="1785397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C49631E-B737-443F-9FA9-5789012292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Content Placeholder 7">
            <a:extLst>
              <a:ext uri="{FF2B5EF4-FFF2-40B4-BE49-F238E27FC236}">
                <a16:creationId xmlns:a16="http://schemas.microsoft.com/office/drawing/2014/main" id="{2C880650-5F68-4CDE-BE31-B022E0172473}"/>
              </a:ext>
            </a:extLst>
          </p:cNvPr>
          <p:cNvSpPr>
            <a:spLocks noGrp="1"/>
          </p:cNvSpPr>
          <p:nvPr>
            <p:ph idx="1"/>
          </p:nvPr>
        </p:nvSpPr>
        <p:spPr>
          <a:xfrm>
            <a:off x="651435" y="346635"/>
            <a:ext cx="10948893" cy="6239436"/>
          </a:xfrm>
        </p:spPr>
        <p:txBody>
          <a:bodyPr anchor="ctr">
            <a:normAutofit lnSpcReduction="10000"/>
          </a:bodyPr>
          <a:lstStyle/>
          <a:p>
            <a:r>
              <a:rPr lang="en-US" sz="4000" dirty="0">
                <a:solidFill>
                  <a:schemeClr val="bg1"/>
                </a:solidFill>
                <a:latin typeface="Code Bold" panose="020B0604020202020204" pitchFamily="50" charset="0"/>
              </a:rPr>
              <a:t>Psalm 3:1-6 LORD, how are they increased that trouble me! many are they that rise up against me. 2  Many there be which say of my soul, There is no help for him in God. Selah. </a:t>
            </a:r>
            <a:br>
              <a:rPr lang="en-US" sz="4000" dirty="0">
                <a:solidFill>
                  <a:schemeClr val="bg1"/>
                </a:solidFill>
                <a:latin typeface="Code Bold" panose="020B0604020202020204" pitchFamily="50" charset="0"/>
              </a:rPr>
            </a:br>
            <a:r>
              <a:rPr lang="en-US" sz="4000" dirty="0">
                <a:solidFill>
                  <a:schemeClr val="bg1"/>
                </a:solidFill>
                <a:latin typeface="Code Bold" panose="020B0604020202020204" pitchFamily="50" charset="0"/>
              </a:rPr>
              <a:t>3  But thou, O LORD, art a shield for me; my glory, and the lifter up of mine head. 4  I cried unto the LORD with my voice, and he heard me out of his holy hill. Selah. 5  I laid me down and slept; I awaked; for the LORD sustained me. 6  I will not be afraid of ten thousands of people, that have set themselves against me round about. </a:t>
            </a:r>
          </a:p>
        </p:txBody>
      </p:sp>
    </p:spTree>
    <p:extLst>
      <p:ext uri="{BB962C8B-B14F-4D97-AF65-F5344CB8AC3E}">
        <p14:creationId xmlns:p14="http://schemas.microsoft.com/office/powerpoint/2010/main" val="3547767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937015-C1A3-4820-8701-E68E1669B0A3}"/>
              </a:ext>
            </a:extLst>
          </p:cNvPr>
          <p:cNvPicPr>
            <a:picLocks noChangeAspect="1"/>
          </p:cNvPicPr>
          <p:nvPr/>
        </p:nvPicPr>
        <p:blipFill>
          <a:blip r:embed="rId2"/>
          <a:stretch>
            <a:fillRect/>
          </a:stretch>
        </p:blipFill>
        <p:spPr>
          <a:xfrm>
            <a:off x="0" y="1"/>
            <a:ext cx="12192000" cy="6857999"/>
          </a:xfrm>
          <a:prstGeom prst="rect">
            <a:avLst/>
          </a:prstGeom>
        </p:spPr>
      </p:pic>
      <p:sp>
        <p:nvSpPr>
          <p:cNvPr id="2" name="Title 1">
            <a:extLst>
              <a:ext uri="{FF2B5EF4-FFF2-40B4-BE49-F238E27FC236}">
                <a16:creationId xmlns:a16="http://schemas.microsoft.com/office/drawing/2014/main" id="{F5611BA9-32C6-4BD4-97E9-083BAC4C1F7E}"/>
              </a:ext>
            </a:extLst>
          </p:cNvPr>
          <p:cNvSpPr>
            <a:spLocks noGrp="1"/>
          </p:cNvSpPr>
          <p:nvPr>
            <p:ph type="title"/>
          </p:nvPr>
        </p:nvSpPr>
        <p:spPr>
          <a:xfrm>
            <a:off x="7465786" y="1439181"/>
            <a:ext cx="4053114" cy="1325563"/>
          </a:xfrm>
        </p:spPr>
        <p:txBody>
          <a:bodyPr>
            <a:normAutofit fontScale="90000"/>
          </a:bodyPr>
          <a:lstStyle/>
          <a:p>
            <a:pPr algn="r"/>
            <a:r>
              <a:rPr lang="en-US" sz="6000" b="1" dirty="0">
                <a:solidFill>
                  <a:schemeClr val="bg1"/>
                </a:solidFill>
                <a:latin typeface="Helvetica CE 55 Roman" panose="02000803050000020004" pitchFamily="2" charset="0"/>
                <a:ea typeface="HGMaruGothicMPRO" panose="020B0400000000000000" pitchFamily="34" charset="-128"/>
                <a:cs typeface="Calibri" panose="020F0502020204030204" pitchFamily="34" charset="0"/>
              </a:rPr>
              <a:t>A </a:t>
            </a:r>
            <a:r>
              <a:rPr lang="en-US" sz="6000" b="1" u="sng" dirty="0">
                <a:solidFill>
                  <a:schemeClr val="bg1"/>
                </a:solidFill>
                <a:latin typeface="Helvetica CE 55 Roman" panose="02000803050000020004" pitchFamily="2" charset="0"/>
                <a:ea typeface="HGMaruGothicMPRO" panose="020B0400000000000000" pitchFamily="34" charset="-128"/>
                <a:cs typeface="Calibri" panose="020F0502020204030204" pitchFamily="34" charset="0"/>
              </a:rPr>
              <a:t>Picture</a:t>
            </a:r>
            <a:r>
              <a:rPr lang="en-US" sz="6000" b="1" dirty="0">
                <a:solidFill>
                  <a:schemeClr val="bg1"/>
                </a:solidFill>
                <a:latin typeface="Helvetica CE 55 Roman" panose="02000803050000020004" pitchFamily="2" charset="0"/>
                <a:ea typeface="HGMaruGothicMPRO" panose="020B0400000000000000" pitchFamily="34" charset="-128"/>
                <a:cs typeface="Calibri" panose="020F0502020204030204" pitchFamily="34" charset="0"/>
              </a:rPr>
              <a:t> of Salvation! Vs 7-11</a:t>
            </a:r>
          </a:p>
        </p:txBody>
      </p:sp>
      <p:pic>
        <p:nvPicPr>
          <p:cNvPr id="3" name="Picture 2">
            <a:extLst>
              <a:ext uri="{FF2B5EF4-FFF2-40B4-BE49-F238E27FC236}">
                <a16:creationId xmlns:a16="http://schemas.microsoft.com/office/drawing/2014/main" id="{FE0F4A16-E9C2-4692-998A-4E64703F3D5B}"/>
              </a:ext>
            </a:extLst>
          </p:cNvPr>
          <p:cNvPicPr>
            <a:picLocks noChangeAspect="1"/>
          </p:cNvPicPr>
          <p:nvPr/>
        </p:nvPicPr>
        <p:blipFill rotWithShape="1">
          <a:blip r:embed="rId3"/>
          <a:srcRect l="3476" t="-103" r="3335" b="-1"/>
          <a:stretch/>
        </p:blipFill>
        <p:spPr>
          <a:xfrm>
            <a:off x="0" y="4573"/>
            <a:ext cx="7097487" cy="6853427"/>
          </a:xfrm>
          <a:prstGeom prst="rect">
            <a:avLst/>
          </a:prstGeom>
        </p:spPr>
      </p:pic>
    </p:spTree>
    <p:extLst>
      <p:ext uri="{BB962C8B-B14F-4D97-AF65-F5344CB8AC3E}">
        <p14:creationId xmlns:p14="http://schemas.microsoft.com/office/powerpoint/2010/main" val="1736223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937015-C1A3-4820-8701-E68E1669B0A3}"/>
              </a:ext>
            </a:extLst>
          </p:cNvPr>
          <p:cNvPicPr>
            <a:picLocks noChangeAspect="1"/>
          </p:cNvPicPr>
          <p:nvPr/>
        </p:nvPicPr>
        <p:blipFill>
          <a:blip r:embed="rId2"/>
          <a:stretch>
            <a:fillRect/>
          </a:stretch>
        </p:blipFill>
        <p:spPr>
          <a:xfrm>
            <a:off x="0" y="1"/>
            <a:ext cx="12192000" cy="6857999"/>
          </a:xfrm>
          <a:prstGeom prst="rect">
            <a:avLst/>
          </a:prstGeom>
        </p:spPr>
      </p:pic>
      <p:sp>
        <p:nvSpPr>
          <p:cNvPr id="2" name="Title 1">
            <a:extLst>
              <a:ext uri="{FF2B5EF4-FFF2-40B4-BE49-F238E27FC236}">
                <a16:creationId xmlns:a16="http://schemas.microsoft.com/office/drawing/2014/main" id="{F5611BA9-32C6-4BD4-97E9-083BAC4C1F7E}"/>
              </a:ext>
            </a:extLst>
          </p:cNvPr>
          <p:cNvSpPr>
            <a:spLocks noGrp="1"/>
          </p:cNvSpPr>
          <p:nvPr>
            <p:ph type="title"/>
          </p:nvPr>
        </p:nvSpPr>
        <p:spPr>
          <a:xfrm>
            <a:off x="7465865" y="1424353"/>
            <a:ext cx="4053114" cy="1325563"/>
          </a:xfrm>
        </p:spPr>
        <p:txBody>
          <a:bodyPr>
            <a:normAutofit fontScale="90000"/>
          </a:bodyPr>
          <a:lstStyle/>
          <a:p>
            <a:pPr algn="r"/>
            <a:r>
              <a:rPr lang="en-US" sz="6000" b="1" dirty="0">
                <a:solidFill>
                  <a:schemeClr val="bg1"/>
                </a:solidFill>
                <a:latin typeface="Helvetica CE 55 Roman" panose="02000803050000020004" pitchFamily="2" charset="0"/>
                <a:ea typeface="HGMaruGothicMPRO" panose="020B0400000000000000" pitchFamily="34" charset="-128"/>
                <a:cs typeface="Calibri" panose="020F0502020204030204" pitchFamily="34" charset="0"/>
              </a:rPr>
              <a:t>A </a:t>
            </a:r>
            <a:r>
              <a:rPr lang="en-US" sz="6000" b="1" u="sng" dirty="0">
                <a:solidFill>
                  <a:schemeClr val="bg1"/>
                </a:solidFill>
                <a:latin typeface="Helvetica CE 55 Roman" panose="02000803050000020004" pitchFamily="2" charset="0"/>
                <a:ea typeface="HGMaruGothicMPRO" panose="020B0400000000000000" pitchFamily="34" charset="-128"/>
                <a:cs typeface="Calibri" panose="020F0502020204030204" pitchFamily="34" charset="0"/>
              </a:rPr>
              <a:t>Picture</a:t>
            </a:r>
            <a:r>
              <a:rPr lang="en-US" sz="6000" b="1" dirty="0">
                <a:solidFill>
                  <a:schemeClr val="bg1"/>
                </a:solidFill>
                <a:latin typeface="Helvetica CE 55 Roman" panose="02000803050000020004" pitchFamily="2" charset="0"/>
                <a:ea typeface="HGMaruGothicMPRO" panose="020B0400000000000000" pitchFamily="34" charset="-128"/>
                <a:cs typeface="Calibri" panose="020F0502020204030204" pitchFamily="34" charset="0"/>
              </a:rPr>
              <a:t> of Salvation! Vs 7-11</a:t>
            </a:r>
          </a:p>
        </p:txBody>
      </p:sp>
      <p:pic>
        <p:nvPicPr>
          <p:cNvPr id="4" name="Picture 3">
            <a:extLst>
              <a:ext uri="{FF2B5EF4-FFF2-40B4-BE49-F238E27FC236}">
                <a16:creationId xmlns:a16="http://schemas.microsoft.com/office/drawing/2014/main" id="{C31BD061-1F5F-4E27-A53E-624DF06F6B02}"/>
              </a:ext>
            </a:extLst>
          </p:cNvPr>
          <p:cNvPicPr>
            <a:picLocks noChangeAspect="1"/>
          </p:cNvPicPr>
          <p:nvPr/>
        </p:nvPicPr>
        <p:blipFill>
          <a:blip r:embed="rId3"/>
          <a:stretch>
            <a:fillRect/>
          </a:stretch>
        </p:blipFill>
        <p:spPr>
          <a:xfrm>
            <a:off x="0" y="-1"/>
            <a:ext cx="6505575" cy="6858000"/>
          </a:xfrm>
          <a:prstGeom prst="rect">
            <a:avLst/>
          </a:prstGeom>
        </p:spPr>
      </p:pic>
    </p:spTree>
    <p:extLst>
      <p:ext uri="{BB962C8B-B14F-4D97-AF65-F5344CB8AC3E}">
        <p14:creationId xmlns:p14="http://schemas.microsoft.com/office/powerpoint/2010/main" val="643009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937015-C1A3-4820-8701-E68E1669B0A3}"/>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F5611BA9-32C6-4BD4-97E9-083BAC4C1F7E}"/>
              </a:ext>
            </a:extLst>
          </p:cNvPr>
          <p:cNvSpPr>
            <a:spLocks noGrp="1"/>
          </p:cNvSpPr>
          <p:nvPr>
            <p:ph type="title"/>
          </p:nvPr>
        </p:nvSpPr>
        <p:spPr>
          <a:xfrm>
            <a:off x="633506" y="365125"/>
            <a:ext cx="10924988" cy="1325563"/>
          </a:xfrm>
        </p:spPr>
        <p:txBody>
          <a:bodyPr>
            <a:normAutofit fontScale="90000"/>
          </a:bodyPr>
          <a:lstStyle/>
          <a:p>
            <a:r>
              <a:rPr lang="en-US" sz="6000" b="1" dirty="0">
                <a:solidFill>
                  <a:schemeClr val="bg1"/>
                </a:solidFill>
                <a:latin typeface="Helvetica CE 55 Roman" panose="02000803050000020004" pitchFamily="2" charset="0"/>
                <a:ea typeface="HGMaruGothicMPRO" panose="020B0400000000000000" pitchFamily="34" charset="-128"/>
                <a:cs typeface="Calibri" panose="020F0502020204030204" pitchFamily="34" charset="0"/>
              </a:rPr>
              <a:t>The </a:t>
            </a:r>
            <a:r>
              <a:rPr lang="en-US" sz="6000" b="1" u="sng" dirty="0">
                <a:solidFill>
                  <a:schemeClr val="bg1"/>
                </a:solidFill>
                <a:latin typeface="Helvetica CE 55 Roman" panose="02000803050000020004" pitchFamily="2" charset="0"/>
                <a:ea typeface="HGMaruGothicMPRO" panose="020B0400000000000000" pitchFamily="34" charset="-128"/>
                <a:cs typeface="Calibri" panose="020F0502020204030204" pitchFamily="34" charset="0"/>
              </a:rPr>
              <a:t>Praise</a:t>
            </a:r>
            <a:r>
              <a:rPr lang="en-US" sz="6000" b="1" dirty="0">
                <a:solidFill>
                  <a:schemeClr val="bg1"/>
                </a:solidFill>
                <a:latin typeface="Helvetica CE 55 Roman" panose="02000803050000020004" pitchFamily="2" charset="0"/>
                <a:ea typeface="HGMaruGothicMPRO" panose="020B0400000000000000" pitchFamily="34" charset="-128"/>
                <a:cs typeface="Calibri" panose="020F0502020204030204" pitchFamily="34" charset="0"/>
              </a:rPr>
              <a:t> in Salvation! Vs12-19</a:t>
            </a:r>
          </a:p>
        </p:txBody>
      </p:sp>
      <p:pic>
        <p:nvPicPr>
          <p:cNvPr id="5" name="Content Placeholder 4">
            <a:extLst>
              <a:ext uri="{FF2B5EF4-FFF2-40B4-BE49-F238E27FC236}">
                <a16:creationId xmlns:a16="http://schemas.microsoft.com/office/drawing/2014/main" id="{1A25B23C-D205-4823-9848-6985DD40D25F}"/>
              </a:ext>
            </a:extLst>
          </p:cNvPr>
          <p:cNvPicPr>
            <a:picLocks noGrp="1" noChangeAspect="1"/>
          </p:cNvPicPr>
          <p:nvPr>
            <p:ph idx="1"/>
          </p:nvPr>
        </p:nvPicPr>
        <p:blipFill>
          <a:blip r:embed="rId3"/>
          <a:stretch>
            <a:fillRect/>
          </a:stretch>
        </p:blipFill>
        <p:spPr>
          <a:xfrm>
            <a:off x="633506" y="1518533"/>
            <a:ext cx="8009201" cy="5339467"/>
          </a:xfrm>
          <a:prstGeom prst="rect">
            <a:avLst/>
          </a:prstGeom>
        </p:spPr>
      </p:pic>
    </p:spTree>
    <p:extLst>
      <p:ext uri="{BB962C8B-B14F-4D97-AF65-F5344CB8AC3E}">
        <p14:creationId xmlns:p14="http://schemas.microsoft.com/office/powerpoint/2010/main" val="662851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C49631E-B737-443F-9FA9-5789012292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Content Placeholder 7">
            <a:extLst>
              <a:ext uri="{FF2B5EF4-FFF2-40B4-BE49-F238E27FC236}">
                <a16:creationId xmlns:a16="http://schemas.microsoft.com/office/drawing/2014/main" id="{2C880650-5F68-4CDE-BE31-B022E0172473}"/>
              </a:ext>
            </a:extLst>
          </p:cNvPr>
          <p:cNvSpPr>
            <a:spLocks noGrp="1"/>
          </p:cNvSpPr>
          <p:nvPr>
            <p:ph idx="1"/>
          </p:nvPr>
        </p:nvSpPr>
        <p:spPr>
          <a:xfrm>
            <a:off x="838200" y="627529"/>
            <a:ext cx="10515600" cy="5549434"/>
          </a:xfrm>
        </p:spPr>
        <p:txBody>
          <a:bodyPr anchor="ctr">
            <a:normAutofit/>
          </a:bodyPr>
          <a:lstStyle/>
          <a:p>
            <a:r>
              <a:rPr lang="en-US" sz="4000" dirty="0">
                <a:solidFill>
                  <a:schemeClr val="bg1"/>
                </a:solidFill>
                <a:latin typeface="Code Bold" panose="020B0604020202020204" pitchFamily="50" charset="0"/>
              </a:rPr>
              <a:t>Notice that in order to give God glory, (for others to see it) Peter had to be </a:t>
            </a:r>
            <a:r>
              <a:rPr lang="en-US" sz="4000" u="sng" dirty="0">
                <a:solidFill>
                  <a:schemeClr val="bg1"/>
                </a:solidFill>
                <a:latin typeface="Code Bold" panose="020B0604020202020204" pitchFamily="50" charset="0"/>
              </a:rPr>
              <a:t>patient</a:t>
            </a:r>
            <a:r>
              <a:rPr lang="en-US" sz="4000" dirty="0">
                <a:solidFill>
                  <a:schemeClr val="bg1"/>
                </a:solidFill>
                <a:latin typeface="Code Bold" panose="020B0604020202020204" pitchFamily="50" charset="0"/>
              </a:rPr>
              <a:t> and </a:t>
            </a:r>
            <a:r>
              <a:rPr lang="en-US" sz="4000" u="sng" dirty="0">
                <a:solidFill>
                  <a:schemeClr val="bg1"/>
                </a:solidFill>
                <a:latin typeface="Code Bold" panose="020B0604020202020204" pitchFamily="50" charset="0"/>
              </a:rPr>
              <a:t>persistent</a:t>
            </a:r>
            <a:r>
              <a:rPr lang="en-US" sz="4000" dirty="0">
                <a:solidFill>
                  <a:schemeClr val="bg1"/>
                </a:solidFill>
                <a:latin typeface="Code Bold" panose="020B0604020202020204" pitchFamily="50" charset="0"/>
              </a:rPr>
              <a:t>! </a:t>
            </a:r>
          </a:p>
          <a:p>
            <a:r>
              <a:rPr lang="en-US" sz="4000" dirty="0">
                <a:solidFill>
                  <a:schemeClr val="bg1"/>
                </a:solidFill>
                <a:latin typeface="Code Bold" panose="020B0604020202020204" pitchFamily="50" charset="0"/>
              </a:rPr>
              <a:t>Once delivered, Peter immediately testified to the church.</a:t>
            </a:r>
          </a:p>
        </p:txBody>
      </p:sp>
    </p:spTree>
    <p:extLst>
      <p:ext uri="{BB962C8B-B14F-4D97-AF65-F5344CB8AC3E}">
        <p14:creationId xmlns:p14="http://schemas.microsoft.com/office/powerpoint/2010/main" val="24909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937015-C1A3-4820-8701-E68E1669B0A3}"/>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F5611BA9-32C6-4BD4-97E9-083BAC4C1F7E}"/>
              </a:ext>
            </a:extLst>
          </p:cNvPr>
          <p:cNvSpPr>
            <a:spLocks noGrp="1"/>
          </p:cNvSpPr>
          <p:nvPr>
            <p:ph type="title"/>
          </p:nvPr>
        </p:nvSpPr>
        <p:spPr/>
        <p:txBody>
          <a:bodyPr>
            <a:normAutofit fontScale="90000"/>
          </a:bodyPr>
          <a:lstStyle/>
          <a:p>
            <a:r>
              <a:rPr lang="en-US" sz="6000" b="1" u="sng" dirty="0">
                <a:solidFill>
                  <a:schemeClr val="bg1"/>
                </a:solidFill>
                <a:latin typeface="Helvetica CE 55 Roman" panose="02000803050000020004" pitchFamily="2" charset="0"/>
                <a:ea typeface="HGMaruGothicMPRO" panose="020B0400000000000000" pitchFamily="34" charset="-128"/>
                <a:cs typeface="Calibri" panose="020F0502020204030204" pitchFamily="34" charset="0"/>
              </a:rPr>
              <a:t>Enduring</a:t>
            </a:r>
            <a:r>
              <a:rPr lang="en-US" sz="6000" b="1" dirty="0">
                <a:solidFill>
                  <a:schemeClr val="bg1"/>
                </a:solidFill>
                <a:latin typeface="Helvetica CE 55 Roman" panose="02000803050000020004" pitchFamily="2" charset="0"/>
                <a:ea typeface="HGMaruGothicMPRO" panose="020B0400000000000000" pitchFamily="34" charset="-128"/>
                <a:cs typeface="Calibri" panose="020F0502020204030204" pitchFamily="34" charset="0"/>
              </a:rPr>
              <a:t> Persecution. Vs 1-4</a:t>
            </a:r>
          </a:p>
        </p:txBody>
      </p:sp>
      <p:sp>
        <p:nvSpPr>
          <p:cNvPr id="6" name="Content Placeholder 5">
            <a:extLst>
              <a:ext uri="{FF2B5EF4-FFF2-40B4-BE49-F238E27FC236}">
                <a16:creationId xmlns:a16="http://schemas.microsoft.com/office/drawing/2014/main" id="{1E608C48-4788-45F2-8D60-52408F5BFA60}"/>
              </a:ext>
            </a:extLst>
          </p:cNvPr>
          <p:cNvSpPr>
            <a:spLocks noGrp="1"/>
          </p:cNvSpPr>
          <p:nvPr>
            <p:ph idx="1"/>
          </p:nvPr>
        </p:nvSpPr>
        <p:spPr/>
        <p:txBody>
          <a:bodyPr>
            <a:normAutofit fontScale="85000" lnSpcReduction="10000"/>
          </a:bodyPr>
          <a:lstStyle/>
          <a:p>
            <a:r>
              <a:rPr lang="en-US" sz="4000" dirty="0">
                <a:solidFill>
                  <a:schemeClr val="bg1"/>
                </a:solidFill>
                <a:latin typeface="Code Bold" panose="020B0604020202020204" pitchFamily="50" charset="0"/>
              </a:rPr>
              <a:t>This is Herod (title) Agrippa (family name) the first.</a:t>
            </a:r>
          </a:p>
          <a:p>
            <a:r>
              <a:rPr lang="en-US" sz="4000" dirty="0">
                <a:solidFill>
                  <a:schemeClr val="bg1"/>
                </a:solidFill>
                <a:latin typeface="Code Bold" panose="020B0604020202020204" pitchFamily="50" charset="0"/>
              </a:rPr>
              <a:t>He is the grandson of Herod the Great = builder and baby butcher.</a:t>
            </a:r>
          </a:p>
          <a:p>
            <a:r>
              <a:rPr lang="en-US" sz="4000" dirty="0">
                <a:solidFill>
                  <a:schemeClr val="bg1"/>
                </a:solidFill>
                <a:latin typeface="Code Bold" panose="020B0604020202020204" pitchFamily="50" charset="0"/>
              </a:rPr>
              <a:t>He’s the father of the Agrippa that Paul meets Ch26.</a:t>
            </a:r>
          </a:p>
          <a:p>
            <a:r>
              <a:rPr lang="en-US" sz="4000" dirty="0">
                <a:solidFill>
                  <a:schemeClr val="bg1"/>
                </a:solidFill>
                <a:latin typeface="Code Bold" panose="020B0604020202020204" pitchFamily="50" charset="0"/>
              </a:rPr>
              <a:t>Acts 26:27-28 King Agrippa, </a:t>
            </a:r>
            <a:r>
              <a:rPr lang="en-US" sz="4000" dirty="0" err="1">
                <a:solidFill>
                  <a:schemeClr val="bg1"/>
                </a:solidFill>
                <a:latin typeface="Code Bold" panose="020B0604020202020204" pitchFamily="50" charset="0"/>
              </a:rPr>
              <a:t>believest</a:t>
            </a:r>
            <a:r>
              <a:rPr lang="en-US" sz="4000" dirty="0">
                <a:solidFill>
                  <a:schemeClr val="bg1"/>
                </a:solidFill>
                <a:latin typeface="Code Bold" panose="020B0604020202020204" pitchFamily="50" charset="0"/>
              </a:rPr>
              <a:t> thou the prophets? I know that thou </a:t>
            </a:r>
            <a:r>
              <a:rPr lang="en-US" sz="4000" dirty="0" err="1">
                <a:solidFill>
                  <a:schemeClr val="bg1"/>
                </a:solidFill>
                <a:latin typeface="Code Bold" panose="020B0604020202020204" pitchFamily="50" charset="0"/>
              </a:rPr>
              <a:t>believest</a:t>
            </a:r>
            <a:r>
              <a:rPr lang="en-US" sz="4000" dirty="0">
                <a:solidFill>
                  <a:schemeClr val="bg1"/>
                </a:solidFill>
                <a:latin typeface="Code Bold" panose="020B0604020202020204" pitchFamily="50" charset="0"/>
              </a:rPr>
              <a:t>. 28 Then Agrippa said unto Paul, Almost thou </a:t>
            </a:r>
            <a:r>
              <a:rPr lang="en-US" sz="4000" dirty="0" err="1">
                <a:solidFill>
                  <a:schemeClr val="bg1"/>
                </a:solidFill>
                <a:latin typeface="Code Bold" panose="020B0604020202020204" pitchFamily="50" charset="0"/>
              </a:rPr>
              <a:t>persuadest</a:t>
            </a:r>
            <a:r>
              <a:rPr lang="en-US" sz="4000" dirty="0">
                <a:solidFill>
                  <a:schemeClr val="bg1"/>
                </a:solidFill>
                <a:latin typeface="Code Bold" panose="020B0604020202020204" pitchFamily="50" charset="0"/>
              </a:rPr>
              <a:t> me to be a Christian.</a:t>
            </a:r>
          </a:p>
          <a:p>
            <a:endParaRPr lang="en-US" sz="4000" dirty="0">
              <a:solidFill>
                <a:schemeClr val="bg1"/>
              </a:solidFill>
              <a:latin typeface="Code Bold" panose="020B0604020202020204" pitchFamily="50" charset="0"/>
            </a:endParaRPr>
          </a:p>
        </p:txBody>
      </p:sp>
    </p:spTree>
    <p:extLst>
      <p:ext uri="{BB962C8B-B14F-4D97-AF65-F5344CB8AC3E}">
        <p14:creationId xmlns:p14="http://schemas.microsoft.com/office/powerpoint/2010/main" val="177339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075F82-F2D9-47CD-A679-F9BD023BEA74}"/>
              </a:ext>
            </a:extLst>
          </p:cNvPr>
          <p:cNvPicPr>
            <a:picLocks noChangeAspect="1"/>
          </p:cNvPicPr>
          <p:nvPr/>
        </p:nvPicPr>
        <p:blipFill rotWithShape="1">
          <a:blip r:embed="rId2"/>
          <a:srcRect l="1255" t="4782" r="2932" b="4348"/>
          <a:stretch/>
        </p:blipFill>
        <p:spPr>
          <a:xfrm>
            <a:off x="889609" y="0"/>
            <a:ext cx="10412782" cy="6858000"/>
          </a:xfrm>
          <a:prstGeom prst="rect">
            <a:avLst/>
          </a:prstGeom>
        </p:spPr>
      </p:pic>
    </p:spTree>
    <p:extLst>
      <p:ext uri="{BB962C8B-B14F-4D97-AF65-F5344CB8AC3E}">
        <p14:creationId xmlns:p14="http://schemas.microsoft.com/office/powerpoint/2010/main" val="1380562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C49631E-B737-443F-9FA9-5789012292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Content Placeholder 7">
            <a:extLst>
              <a:ext uri="{FF2B5EF4-FFF2-40B4-BE49-F238E27FC236}">
                <a16:creationId xmlns:a16="http://schemas.microsoft.com/office/drawing/2014/main" id="{2C880650-5F68-4CDE-BE31-B022E0172473}"/>
              </a:ext>
            </a:extLst>
          </p:cNvPr>
          <p:cNvSpPr>
            <a:spLocks noGrp="1"/>
          </p:cNvSpPr>
          <p:nvPr>
            <p:ph idx="1"/>
          </p:nvPr>
        </p:nvSpPr>
        <p:spPr>
          <a:xfrm>
            <a:off x="651435" y="346635"/>
            <a:ext cx="10948893" cy="6239436"/>
          </a:xfrm>
        </p:spPr>
        <p:txBody>
          <a:bodyPr anchor="ctr">
            <a:normAutofit fontScale="92500"/>
          </a:bodyPr>
          <a:lstStyle/>
          <a:p>
            <a:r>
              <a:rPr lang="en-US" sz="4000" dirty="0">
                <a:solidFill>
                  <a:schemeClr val="bg1"/>
                </a:solidFill>
                <a:latin typeface="Code Bold" panose="020B0604020202020204" pitchFamily="50" charset="0"/>
              </a:rPr>
              <a:t>Matthew 28:11-15 Now when they were going, behold, some of the watch came into the city, and shewed unto the chief priests all the things that were done. 12  And when they were assembled with the elders, and had taken counsel, they gave large money unto the soldiers, 13  Saying, Say ye, His disciples came by night, and stole him away while we slept. 14  And if this come to the governor's ears, we will persuade him, and secure you. 15  So they took the money, and did as they were taught: and this saying is commonly reported among the Jews until this day. </a:t>
            </a:r>
          </a:p>
        </p:txBody>
      </p:sp>
    </p:spTree>
    <p:extLst>
      <p:ext uri="{BB962C8B-B14F-4D97-AF65-F5344CB8AC3E}">
        <p14:creationId xmlns:p14="http://schemas.microsoft.com/office/powerpoint/2010/main" val="4002564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82DBA-F78E-424F-99F3-5FA49F08B72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310A8B3-F157-45CD-91CB-9154FF996E9D}"/>
              </a:ext>
            </a:extLst>
          </p:cNvPr>
          <p:cNvSpPr>
            <a:spLocks noGrp="1"/>
          </p:cNvSpPr>
          <p:nvPr>
            <p:ph type="subTitle" idx="1"/>
          </p:nvPr>
        </p:nvSpPr>
        <p:spPr/>
        <p:txBody>
          <a:bodyPr/>
          <a:lstStyle/>
          <a:p>
            <a:endParaRPr lang="en-US"/>
          </a:p>
        </p:txBody>
      </p:sp>
      <p:pic>
        <p:nvPicPr>
          <p:cNvPr id="5" name="Picture 4" descr="A close up of a screen&#10;&#10;Description generated with very high confidence">
            <a:extLst>
              <a:ext uri="{FF2B5EF4-FFF2-40B4-BE49-F238E27FC236}">
                <a16:creationId xmlns:a16="http://schemas.microsoft.com/office/drawing/2014/main" id="{C615D620-8323-4CF5-8465-4EEB5749AD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43260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937015-C1A3-4820-8701-E68E1669B0A3}"/>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F5611BA9-32C6-4BD4-97E9-083BAC4C1F7E}"/>
              </a:ext>
            </a:extLst>
          </p:cNvPr>
          <p:cNvSpPr>
            <a:spLocks noGrp="1"/>
          </p:cNvSpPr>
          <p:nvPr>
            <p:ph type="title"/>
          </p:nvPr>
        </p:nvSpPr>
        <p:spPr/>
        <p:txBody>
          <a:bodyPr>
            <a:normAutofit fontScale="90000"/>
          </a:bodyPr>
          <a:lstStyle/>
          <a:p>
            <a:r>
              <a:rPr lang="en-US" sz="6000" b="1" u="sng" dirty="0">
                <a:solidFill>
                  <a:schemeClr val="bg1"/>
                </a:solidFill>
                <a:latin typeface="Helvetica CE 55 Roman" panose="02000803050000020004" pitchFamily="2" charset="0"/>
                <a:ea typeface="HGMaruGothicMPRO" panose="020B0400000000000000" pitchFamily="34" charset="-128"/>
                <a:cs typeface="Calibri" panose="020F0502020204030204" pitchFamily="34" charset="0"/>
              </a:rPr>
              <a:t>Enduring</a:t>
            </a:r>
            <a:r>
              <a:rPr lang="en-US" sz="6000" b="1" dirty="0">
                <a:solidFill>
                  <a:schemeClr val="bg1"/>
                </a:solidFill>
                <a:latin typeface="Helvetica CE 55 Roman" panose="02000803050000020004" pitchFamily="2" charset="0"/>
                <a:ea typeface="HGMaruGothicMPRO" panose="020B0400000000000000" pitchFamily="34" charset="-128"/>
                <a:cs typeface="Calibri" panose="020F0502020204030204" pitchFamily="34" charset="0"/>
              </a:rPr>
              <a:t> Persecution. Vs 1-4</a:t>
            </a:r>
          </a:p>
        </p:txBody>
      </p:sp>
      <p:sp>
        <p:nvSpPr>
          <p:cNvPr id="6" name="Content Placeholder 5">
            <a:extLst>
              <a:ext uri="{FF2B5EF4-FFF2-40B4-BE49-F238E27FC236}">
                <a16:creationId xmlns:a16="http://schemas.microsoft.com/office/drawing/2014/main" id="{1E608C48-4788-45F2-8D60-52408F5BFA60}"/>
              </a:ext>
            </a:extLst>
          </p:cNvPr>
          <p:cNvSpPr>
            <a:spLocks noGrp="1"/>
          </p:cNvSpPr>
          <p:nvPr>
            <p:ph idx="1"/>
          </p:nvPr>
        </p:nvSpPr>
        <p:spPr/>
        <p:txBody>
          <a:bodyPr>
            <a:normAutofit/>
          </a:bodyPr>
          <a:lstStyle/>
          <a:p>
            <a:r>
              <a:rPr lang="en-US" sz="4000" dirty="0">
                <a:solidFill>
                  <a:schemeClr val="bg1"/>
                </a:solidFill>
                <a:latin typeface="Code Bold" panose="020B0604020202020204" pitchFamily="50" charset="0"/>
              </a:rPr>
              <a:t>This is Herod Agrippa the first.</a:t>
            </a:r>
          </a:p>
          <a:p>
            <a:r>
              <a:rPr lang="en-US" sz="4000" dirty="0">
                <a:solidFill>
                  <a:schemeClr val="bg1"/>
                </a:solidFill>
                <a:latin typeface="Code Bold" panose="020B0604020202020204" pitchFamily="50" charset="0"/>
              </a:rPr>
              <a:t>Vex = afflict, evil, harm, hurt. </a:t>
            </a:r>
          </a:p>
          <a:p>
            <a:endParaRPr lang="en-US" sz="4000" dirty="0">
              <a:solidFill>
                <a:schemeClr val="bg1"/>
              </a:solidFill>
              <a:latin typeface="Code Bold" panose="020B0604020202020204" pitchFamily="50" charset="0"/>
            </a:endParaRPr>
          </a:p>
        </p:txBody>
      </p:sp>
    </p:spTree>
    <p:extLst>
      <p:ext uri="{BB962C8B-B14F-4D97-AF65-F5344CB8AC3E}">
        <p14:creationId xmlns:p14="http://schemas.microsoft.com/office/powerpoint/2010/main" val="302147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C49631E-B737-443F-9FA9-5789012292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Content Placeholder 7">
            <a:extLst>
              <a:ext uri="{FF2B5EF4-FFF2-40B4-BE49-F238E27FC236}">
                <a16:creationId xmlns:a16="http://schemas.microsoft.com/office/drawing/2014/main" id="{2C880650-5F68-4CDE-BE31-B022E0172473}"/>
              </a:ext>
            </a:extLst>
          </p:cNvPr>
          <p:cNvSpPr>
            <a:spLocks noGrp="1"/>
          </p:cNvSpPr>
          <p:nvPr>
            <p:ph idx="1"/>
          </p:nvPr>
        </p:nvSpPr>
        <p:spPr>
          <a:xfrm>
            <a:off x="502023" y="280894"/>
            <a:ext cx="11247717" cy="6400800"/>
          </a:xfrm>
        </p:spPr>
        <p:txBody>
          <a:bodyPr anchor="ctr">
            <a:normAutofit lnSpcReduction="10000"/>
          </a:bodyPr>
          <a:lstStyle/>
          <a:p>
            <a:r>
              <a:rPr lang="en-US" sz="4000" dirty="0">
                <a:solidFill>
                  <a:schemeClr val="bg1"/>
                </a:solidFill>
                <a:latin typeface="Code Bold" panose="020B0604020202020204" pitchFamily="50" charset="0"/>
              </a:rPr>
              <a:t>John 15:18-21 If the world hate you, ye know that it hated me before it hated you. 19  If ye were of the world, the world would love his own: but because ye are not of the world, but I have chosen you out of the world, therefore the world </a:t>
            </a:r>
            <a:r>
              <a:rPr lang="en-US" sz="4000" dirty="0" err="1">
                <a:solidFill>
                  <a:schemeClr val="bg1"/>
                </a:solidFill>
                <a:latin typeface="Code Bold" panose="020B0604020202020204" pitchFamily="50" charset="0"/>
              </a:rPr>
              <a:t>hateth</a:t>
            </a:r>
            <a:r>
              <a:rPr lang="en-US" sz="4000" dirty="0">
                <a:solidFill>
                  <a:schemeClr val="bg1"/>
                </a:solidFill>
                <a:latin typeface="Code Bold" panose="020B0604020202020204" pitchFamily="50" charset="0"/>
              </a:rPr>
              <a:t> you. 20  Remember the word that I said unto you, The servant is not greater than his lord. If they have persecuted me, they will also persecute you; if they have kept my saying, they will keep yours also. 21  But all these things will they do unto you for my name's sake, because they know not him that sent me. </a:t>
            </a:r>
          </a:p>
        </p:txBody>
      </p:sp>
    </p:spTree>
    <p:extLst>
      <p:ext uri="{BB962C8B-B14F-4D97-AF65-F5344CB8AC3E}">
        <p14:creationId xmlns:p14="http://schemas.microsoft.com/office/powerpoint/2010/main" val="3941566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C49631E-B737-443F-9FA9-5789012292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Content Placeholder 7">
            <a:extLst>
              <a:ext uri="{FF2B5EF4-FFF2-40B4-BE49-F238E27FC236}">
                <a16:creationId xmlns:a16="http://schemas.microsoft.com/office/drawing/2014/main" id="{2C880650-5F68-4CDE-BE31-B022E0172473}"/>
              </a:ext>
            </a:extLst>
          </p:cNvPr>
          <p:cNvSpPr>
            <a:spLocks noGrp="1"/>
          </p:cNvSpPr>
          <p:nvPr>
            <p:ph idx="1"/>
          </p:nvPr>
        </p:nvSpPr>
        <p:spPr>
          <a:xfrm>
            <a:off x="838200" y="627529"/>
            <a:ext cx="10515600" cy="5549434"/>
          </a:xfrm>
        </p:spPr>
        <p:txBody>
          <a:bodyPr anchor="ctr">
            <a:normAutofit/>
          </a:bodyPr>
          <a:lstStyle/>
          <a:p>
            <a:r>
              <a:rPr lang="en-US" sz="4000" dirty="0">
                <a:solidFill>
                  <a:schemeClr val="bg1"/>
                </a:solidFill>
                <a:latin typeface="Code Bold" panose="020B0604020202020204" pitchFamily="50" charset="0"/>
              </a:rPr>
              <a:t>John 16:33b  …In the world ye shall have tribulation: but be of good cheer; I have overcome the world. </a:t>
            </a:r>
          </a:p>
          <a:p>
            <a:endParaRPr lang="en-US" sz="4000" dirty="0">
              <a:solidFill>
                <a:schemeClr val="bg1"/>
              </a:solidFill>
              <a:latin typeface="Code Bold" panose="020B0604020202020204" pitchFamily="50" charset="0"/>
            </a:endParaRPr>
          </a:p>
        </p:txBody>
      </p:sp>
    </p:spTree>
    <p:extLst>
      <p:ext uri="{BB962C8B-B14F-4D97-AF65-F5344CB8AC3E}">
        <p14:creationId xmlns:p14="http://schemas.microsoft.com/office/powerpoint/2010/main" val="1599907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C49631E-B737-443F-9FA9-5789012292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Content Placeholder 7">
            <a:extLst>
              <a:ext uri="{FF2B5EF4-FFF2-40B4-BE49-F238E27FC236}">
                <a16:creationId xmlns:a16="http://schemas.microsoft.com/office/drawing/2014/main" id="{2C880650-5F68-4CDE-BE31-B022E0172473}"/>
              </a:ext>
            </a:extLst>
          </p:cNvPr>
          <p:cNvSpPr>
            <a:spLocks noGrp="1"/>
          </p:cNvSpPr>
          <p:nvPr>
            <p:ph idx="1"/>
          </p:nvPr>
        </p:nvSpPr>
        <p:spPr>
          <a:xfrm>
            <a:off x="838200" y="627529"/>
            <a:ext cx="10515600" cy="5549434"/>
          </a:xfrm>
        </p:spPr>
        <p:txBody>
          <a:bodyPr anchor="ctr">
            <a:normAutofit lnSpcReduction="10000"/>
          </a:bodyPr>
          <a:lstStyle/>
          <a:p>
            <a:r>
              <a:rPr lang="en-US" sz="4000" dirty="0">
                <a:solidFill>
                  <a:schemeClr val="bg1"/>
                </a:solidFill>
                <a:latin typeface="Code Bold" panose="020B0604020202020204" pitchFamily="50" charset="0"/>
              </a:rPr>
              <a:t>Acts 5:40-42 And to him they agreed: and when they had called the apostles, and beaten them, they commanded that they should not speak in the name of Jesus, and let them go. 41  And they departed from the presence of the council, rejoicing that they were counted worthy to suffer shame for his name. 42  And daily in the temple, and in every house, they ceased not to teach and preach Jesus Christ.</a:t>
            </a:r>
          </a:p>
        </p:txBody>
      </p:sp>
    </p:spTree>
    <p:extLst>
      <p:ext uri="{BB962C8B-B14F-4D97-AF65-F5344CB8AC3E}">
        <p14:creationId xmlns:p14="http://schemas.microsoft.com/office/powerpoint/2010/main" val="810104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C49631E-B737-443F-9FA9-5789012292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Content Placeholder 7">
            <a:extLst>
              <a:ext uri="{FF2B5EF4-FFF2-40B4-BE49-F238E27FC236}">
                <a16:creationId xmlns:a16="http://schemas.microsoft.com/office/drawing/2014/main" id="{2C880650-5F68-4CDE-BE31-B022E0172473}"/>
              </a:ext>
            </a:extLst>
          </p:cNvPr>
          <p:cNvSpPr>
            <a:spLocks noGrp="1"/>
          </p:cNvSpPr>
          <p:nvPr>
            <p:ph idx="1"/>
          </p:nvPr>
        </p:nvSpPr>
        <p:spPr>
          <a:xfrm>
            <a:off x="838200" y="627529"/>
            <a:ext cx="10515600" cy="5549434"/>
          </a:xfrm>
        </p:spPr>
        <p:txBody>
          <a:bodyPr anchor="ctr">
            <a:normAutofit fontScale="92500" lnSpcReduction="20000"/>
          </a:bodyPr>
          <a:lstStyle/>
          <a:p>
            <a:r>
              <a:rPr lang="en-US" sz="4000" dirty="0">
                <a:solidFill>
                  <a:schemeClr val="bg1"/>
                </a:solidFill>
                <a:latin typeface="Code Bold" panose="020B0604020202020204" pitchFamily="50" charset="0"/>
              </a:rPr>
              <a:t>Leviticus 23:4-8 These are the feasts of the LORD, even holy convocations, which ye shall proclaim in their seasons. 5  In the fourteenth day of the first month at even is the LORD'S </a:t>
            </a:r>
            <a:r>
              <a:rPr lang="en-US" sz="4000" dirty="0" err="1">
                <a:solidFill>
                  <a:schemeClr val="bg1"/>
                </a:solidFill>
                <a:latin typeface="Code Bold" panose="020B0604020202020204" pitchFamily="50" charset="0"/>
              </a:rPr>
              <a:t>passover</a:t>
            </a:r>
            <a:r>
              <a:rPr lang="en-US" sz="4000" dirty="0">
                <a:solidFill>
                  <a:schemeClr val="bg1"/>
                </a:solidFill>
                <a:latin typeface="Code Bold" panose="020B0604020202020204" pitchFamily="50" charset="0"/>
              </a:rPr>
              <a:t>. 6  And on the fifteenth day of the same month is the feast of unleavened bread unto the LORD: seven days ye must eat unleavened bread. 7  In the first day ye shall have an holy convocation: ye shall do no servile work therein. 8  But ye shall offer an offering made by fire unto the LORD seven days: in the seventh day is an holy convocation: ye shall do no servile work therein. </a:t>
            </a:r>
          </a:p>
        </p:txBody>
      </p:sp>
    </p:spTree>
    <p:extLst>
      <p:ext uri="{BB962C8B-B14F-4D97-AF65-F5344CB8AC3E}">
        <p14:creationId xmlns:p14="http://schemas.microsoft.com/office/powerpoint/2010/main" val="3872189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C49631E-B737-443F-9FA9-5789012292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Content Placeholder 7">
            <a:extLst>
              <a:ext uri="{FF2B5EF4-FFF2-40B4-BE49-F238E27FC236}">
                <a16:creationId xmlns:a16="http://schemas.microsoft.com/office/drawing/2014/main" id="{2C880650-5F68-4CDE-BE31-B022E0172473}"/>
              </a:ext>
            </a:extLst>
          </p:cNvPr>
          <p:cNvSpPr>
            <a:spLocks noGrp="1"/>
          </p:cNvSpPr>
          <p:nvPr>
            <p:ph idx="1"/>
          </p:nvPr>
        </p:nvSpPr>
        <p:spPr>
          <a:xfrm>
            <a:off x="838200" y="627529"/>
            <a:ext cx="10515600" cy="5549434"/>
          </a:xfrm>
        </p:spPr>
        <p:txBody>
          <a:bodyPr anchor="ctr">
            <a:normAutofit/>
          </a:bodyPr>
          <a:lstStyle/>
          <a:p>
            <a:r>
              <a:rPr lang="en-US" sz="4000" dirty="0">
                <a:solidFill>
                  <a:schemeClr val="bg1"/>
                </a:solidFill>
                <a:latin typeface="Code Bold" panose="020B0604020202020204" pitchFamily="50" charset="0"/>
              </a:rPr>
              <a:t>Herod’s goal? </a:t>
            </a:r>
            <a:br>
              <a:rPr lang="en-US" sz="4000" dirty="0">
                <a:solidFill>
                  <a:schemeClr val="bg1"/>
                </a:solidFill>
                <a:latin typeface="Code Bold" panose="020B0604020202020204" pitchFamily="50" charset="0"/>
              </a:rPr>
            </a:br>
            <a:r>
              <a:rPr lang="en-US" sz="4000" dirty="0">
                <a:solidFill>
                  <a:schemeClr val="bg1"/>
                </a:solidFill>
                <a:latin typeface="Code Bold" panose="020B0604020202020204" pitchFamily="50" charset="0"/>
              </a:rPr>
              <a:t>To pull the church’s faith away from the resurrection of Jesus and into a submission to Judaism without Jesus under fear of his rule. </a:t>
            </a:r>
          </a:p>
        </p:txBody>
      </p:sp>
    </p:spTree>
    <p:extLst>
      <p:ext uri="{BB962C8B-B14F-4D97-AF65-F5344CB8AC3E}">
        <p14:creationId xmlns:p14="http://schemas.microsoft.com/office/powerpoint/2010/main" val="570432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937015-C1A3-4820-8701-E68E1669B0A3}"/>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F5611BA9-32C6-4BD4-97E9-083BAC4C1F7E}"/>
              </a:ext>
            </a:extLst>
          </p:cNvPr>
          <p:cNvSpPr>
            <a:spLocks noGrp="1"/>
          </p:cNvSpPr>
          <p:nvPr>
            <p:ph type="title"/>
          </p:nvPr>
        </p:nvSpPr>
        <p:spPr/>
        <p:txBody>
          <a:bodyPr>
            <a:normAutofit fontScale="90000"/>
          </a:bodyPr>
          <a:lstStyle/>
          <a:p>
            <a:r>
              <a:rPr lang="en-US" sz="6000" b="1" u="sng" dirty="0">
                <a:solidFill>
                  <a:schemeClr val="bg1"/>
                </a:solidFill>
                <a:latin typeface="Helvetica CE 55 Roman" panose="02000803050000020004" pitchFamily="2" charset="0"/>
                <a:ea typeface="HGMaruGothicMPRO" panose="020B0400000000000000" pitchFamily="34" charset="-128"/>
                <a:cs typeface="Calibri" panose="020F0502020204030204" pitchFamily="34" charset="0"/>
              </a:rPr>
              <a:t>Enduring</a:t>
            </a:r>
            <a:r>
              <a:rPr lang="en-US" sz="6000" b="1" dirty="0">
                <a:solidFill>
                  <a:schemeClr val="bg1"/>
                </a:solidFill>
                <a:latin typeface="Helvetica CE 55 Roman" panose="02000803050000020004" pitchFamily="2" charset="0"/>
                <a:ea typeface="HGMaruGothicMPRO" panose="020B0400000000000000" pitchFamily="34" charset="-128"/>
                <a:cs typeface="Calibri" panose="020F0502020204030204" pitchFamily="34" charset="0"/>
              </a:rPr>
              <a:t> Persecution. Vs 1-4</a:t>
            </a:r>
          </a:p>
        </p:txBody>
      </p:sp>
      <p:sp>
        <p:nvSpPr>
          <p:cNvPr id="6" name="Content Placeholder 5">
            <a:extLst>
              <a:ext uri="{FF2B5EF4-FFF2-40B4-BE49-F238E27FC236}">
                <a16:creationId xmlns:a16="http://schemas.microsoft.com/office/drawing/2014/main" id="{1E608C48-4788-45F2-8D60-52408F5BFA60}"/>
              </a:ext>
            </a:extLst>
          </p:cNvPr>
          <p:cNvSpPr>
            <a:spLocks noGrp="1"/>
          </p:cNvSpPr>
          <p:nvPr>
            <p:ph idx="1"/>
          </p:nvPr>
        </p:nvSpPr>
        <p:spPr/>
        <p:txBody>
          <a:bodyPr>
            <a:normAutofit/>
          </a:bodyPr>
          <a:lstStyle/>
          <a:p>
            <a:r>
              <a:rPr lang="en-US" sz="4000" dirty="0">
                <a:solidFill>
                  <a:schemeClr val="bg1"/>
                </a:solidFill>
                <a:latin typeface="Code Bold" panose="020B0604020202020204" pitchFamily="50" charset="0"/>
              </a:rPr>
              <a:t>This is Herod Agrippa the first.</a:t>
            </a:r>
          </a:p>
          <a:p>
            <a:r>
              <a:rPr lang="en-US" sz="4000" dirty="0">
                <a:solidFill>
                  <a:schemeClr val="bg1"/>
                </a:solidFill>
                <a:latin typeface="Code Bold" panose="020B0604020202020204" pitchFamily="50" charset="0"/>
              </a:rPr>
              <a:t>Vex = afflict, evil, harm, hurt. </a:t>
            </a:r>
          </a:p>
          <a:p>
            <a:r>
              <a:rPr lang="en-US" sz="4000" dirty="0">
                <a:solidFill>
                  <a:schemeClr val="bg1"/>
                </a:solidFill>
                <a:latin typeface="Code Bold" panose="020B0604020202020204" pitchFamily="50" charset="0"/>
              </a:rPr>
              <a:t>Peter’s arrest</a:t>
            </a:r>
          </a:p>
          <a:p>
            <a:pPr lvl="1"/>
            <a:r>
              <a:rPr lang="en-US" sz="3600" dirty="0">
                <a:solidFill>
                  <a:schemeClr val="bg1"/>
                </a:solidFill>
                <a:latin typeface="Code Bold" panose="020B0604020202020204" pitchFamily="50" charset="0"/>
              </a:rPr>
              <a:t>Heavy security. 16 soldier guards.</a:t>
            </a:r>
          </a:p>
          <a:p>
            <a:pPr lvl="1"/>
            <a:r>
              <a:rPr lang="en-US" sz="3600" dirty="0">
                <a:solidFill>
                  <a:schemeClr val="bg1"/>
                </a:solidFill>
                <a:latin typeface="Code Bold" panose="020B0604020202020204" pitchFamily="50" charset="0"/>
              </a:rPr>
              <a:t>He was chained to 2 of them!</a:t>
            </a:r>
          </a:p>
          <a:p>
            <a:pPr lvl="1"/>
            <a:r>
              <a:rPr lang="en-US" sz="3600" dirty="0">
                <a:solidFill>
                  <a:schemeClr val="bg1"/>
                </a:solidFill>
                <a:latin typeface="Code Bold" panose="020B0604020202020204" pitchFamily="50" charset="0"/>
              </a:rPr>
              <a:t>At Easter!</a:t>
            </a:r>
          </a:p>
          <a:p>
            <a:endParaRPr lang="en-US" sz="4000" dirty="0">
              <a:solidFill>
                <a:schemeClr val="bg1"/>
              </a:solidFill>
              <a:latin typeface="Code Bold" panose="020B0604020202020204" pitchFamily="50" charset="0"/>
            </a:endParaRPr>
          </a:p>
        </p:txBody>
      </p:sp>
    </p:spTree>
    <p:extLst>
      <p:ext uri="{BB962C8B-B14F-4D97-AF65-F5344CB8AC3E}">
        <p14:creationId xmlns:p14="http://schemas.microsoft.com/office/powerpoint/2010/main" val="299552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F94DB5F43F29D49A6E8E0828CE3107F" ma:contentTypeVersion="7" ma:contentTypeDescription="Create a new document." ma:contentTypeScope="" ma:versionID="f6205a6e5b60a6581a872eeff60a6fce">
  <xsd:schema xmlns:xsd="http://www.w3.org/2001/XMLSchema" xmlns:xs="http://www.w3.org/2001/XMLSchema" xmlns:p="http://schemas.microsoft.com/office/2006/metadata/properties" xmlns:ns2="92225faf-0d15-43dc-b0d3-949d76b83189" xmlns:ns3="85009109-077a-450e-82c0-9072b8164ed1" targetNamespace="http://schemas.microsoft.com/office/2006/metadata/properties" ma:root="true" ma:fieldsID="4154eefe68d8a92f40066778c1b0231f" ns2:_="" ns3:_="">
    <xsd:import namespace="92225faf-0d15-43dc-b0d3-949d76b83189"/>
    <xsd:import namespace="85009109-077a-450e-82c0-9072b8164ed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225faf-0d15-43dc-b0d3-949d76b8318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009109-077a-450e-82c0-9072b8164ed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015460-4F4D-4D0F-9872-64A5D06DE931}">
  <ds:schemaRefs>
    <ds:schemaRef ds:uri="http://schemas.microsoft.com/office/2006/documentManagement/types"/>
    <ds:schemaRef ds:uri="http://purl.org/dc/terms/"/>
    <ds:schemaRef ds:uri="http://schemas.openxmlformats.org/package/2006/metadata/core-properties"/>
    <ds:schemaRef ds:uri="http://purl.org/dc/dcmitype/"/>
    <ds:schemaRef ds:uri="92225faf-0d15-43dc-b0d3-949d76b83189"/>
    <ds:schemaRef ds:uri="http://purl.org/dc/elements/1.1/"/>
    <ds:schemaRef ds:uri="http://schemas.microsoft.com/office/2006/metadata/properties"/>
    <ds:schemaRef ds:uri="http://schemas.microsoft.com/office/infopath/2007/PartnerControls"/>
    <ds:schemaRef ds:uri="85009109-077a-450e-82c0-9072b8164ed1"/>
    <ds:schemaRef ds:uri="http://www.w3.org/XML/1998/namespace"/>
  </ds:schemaRefs>
</ds:datastoreItem>
</file>

<file path=customXml/itemProps2.xml><?xml version="1.0" encoding="utf-8"?>
<ds:datastoreItem xmlns:ds="http://schemas.openxmlformats.org/officeDocument/2006/customXml" ds:itemID="{41DEA61D-F85F-4D33-B7CE-A1C9C1D816EB}">
  <ds:schemaRefs>
    <ds:schemaRef ds:uri="http://schemas.microsoft.com/sharepoint/v3/contenttype/forms"/>
  </ds:schemaRefs>
</ds:datastoreItem>
</file>

<file path=customXml/itemProps3.xml><?xml version="1.0" encoding="utf-8"?>
<ds:datastoreItem xmlns:ds="http://schemas.openxmlformats.org/officeDocument/2006/customXml" ds:itemID="{4A7E72E4-6CC5-4C3F-9B91-5A76FB25B0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225faf-0d15-43dc-b0d3-949d76b83189"/>
    <ds:schemaRef ds:uri="85009109-077a-450e-82c0-9072b8164e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999</TotalTime>
  <Words>1054</Words>
  <Application>Microsoft Office PowerPoint</Application>
  <PresentationFormat>Widescreen</PresentationFormat>
  <Paragraphs>40</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HGMaruGothicMPRO</vt:lpstr>
      <vt:lpstr>Arial</vt:lpstr>
      <vt:lpstr>Calibri</vt:lpstr>
      <vt:lpstr>Calibri Light</vt:lpstr>
      <vt:lpstr>Code Bold</vt:lpstr>
      <vt:lpstr>Helvetica CE 55 Roman</vt:lpstr>
      <vt:lpstr>Office Theme</vt:lpstr>
      <vt:lpstr>PowerPoint Presentation</vt:lpstr>
      <vt:lpstr>Enduring Persecution. Vs 1-4</vt:lpstr>
      <vt:lpstr>Enduring Persecution. Vs 1-4</vt:lpstr>
      <vt:lpstr>PowerPoint Presentation</vt:lpstr>
      <vt:lpstr>PowerPoint Presentation</vt:lpstr>
      <vt:lpstr>PowerPoint Presentation</vt:lpstr>
      <vt:lpstr>PowerPoint Presentation</vt:lpstr>
      <vt:lpstr>PowerPoint Presentation</vt:lpstr>
      <vt:lpstr>Enduring Persecution. Vs 1-4</vt:lpstr>
      <vt:lpstr>Escaping Prison! Vs 5-6</vt:lpstr>
      <vt:lpstr>PowerPoint Presentation</vt:lpstr>
      <vt:lpstr>PowerPoint Presentation</vt:lpstr>
      <vt:lpstr>Escaping Prison! Vs 5-6</vt:lpstr>
      <vt:lpstr>PowerPoint Presentation</vt:lpstr>
      <vt:lpstr>PowerPoint Presentation</vt:lpstr>
      <vt:lpstr>A Picture of Salvation! Vs 7-11</vt:lpstr>
      <vt:lpstr>A Picture of Salvation! Vs 7-11</vt:lpstr>
      <vt:lpstr>The Praise in Salvation! Vs12-19</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 Miles</dc:creator>
  <cp:lastModifiedBy>Audio Visual</cp:lastModifiedBy>
  <cp:revision>16</cp:revision>
  <dcterms:created xsi:type="dcterms:W3CDTF">2018-03-31T19:24:23Z</dcterms:created>
  <dcterms:modified xsi:type="dcterms:W3CDTF">2018-04-01T13:14:23Z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0x010100FF94DB5F43F29D49A6E8E0828CE3107F</vt:lpwstr>
  </property>
</Properties>
</file>